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77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4" r:id="rId15"/>
    <p:sldId id="272" r:id="rId16"/>
    <p:sldId id="273" r:id="rId17"/>
    <p:sldId id="278" r:id="rId18"/>
    <p:sldId id="279" r:id="rId19"/>
    <p:sldId id="280" r:id="rId20"/>
    <p:sldId id="27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6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8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4A718A-059D-4EBE-8EA9-9C869D23DEB7}" v="1" dt="2021-09-16T00:05:15.3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1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s Farihan Mat Raffei" userId="caa0f81d-2ced-4ad8-a070-ba6968b9f259" providerId="ADAL" clId="{1B0317A3-0E11-479E-894C-EB287B30580C}"/>
    <pc:docChg chg="undo redo custSel addSld delSld modSld sldOrd">
      <pc:chgData name="Anis Farihan Mat Raffei" userId="caa0f81d-2ced-4ad8-a070-ba6968b9f259" providerId="ADAL" clId="{1B0317A3-0E11-479E-894C-EB287B30580C}" dt="2021-09-01T01:42:13.883" v="8748" actId="1076"/>
      <pc:docMkLst>
        <pc:docMk/>
      </pc:docMkLst>
      <pc:sldChg chg="addSp modSp mod">
        <pc:chgData name="Anis Farihan Mat Raffei" userId="caa0f81d-2ced-4ad8-a070-ba6968b9f259" providerId="ADAL" clId="{1B0317A3-0E11-479E-894C-EB287B30580C}" dt="2021-09-01T01:42:13.883" v="8748" actId="1076"/>
        <pc:sldMkLst>
          <pc:docMk/>
          <pc:sldMk cId="3841570988" sldId="256"/>
        </pc:sldMkLst>
        <pc:spChg chg="mod">
          <ac:chgData name="Anis Farihan Mat Raffei" userId="caa0f81d-2ced-4ad8-a070-ba6968b9f259" providerId="ADAL" clId="{1B0317A3-0E11-479E-894C-EB287B30580C}" dt="2021-08-31T14:18:14.141" v="7986" actId="14100"/>
          <ac:spMkLst>
            <pc:docMk/>
            <pc:sldMk cId="3841570988" sldId="256"/>
            <ac:spMk id="17" creationId="{C8EFC9C3-9B11-4E31-9CD9-FE4D1F5075B5}"/>
          </ac:spMkLst>
        </pc:spChg>
        <pc:spChg chg="mod">
          <ac:chgData name="Anis Farihan Mat Raffei" userId="caa0f81d-2ced-4ad8-a070-ba6968b9f259" providerId="ADAL" clId="{1B0317A3-0E11-479E-894C-EB287B30580C}" dt="2021-08-31T14:32:00.546" v="8165" actId="20577"/>
          <ac:spMkLst>
            <pc:docMk/>
            <pc:sldMk cId="3841570988" sldId="256"/>
            <ac:spMk id="18" creationId="{196DB1AB-303D-4431-93A4-99CE44F77FC3}"/>
          </ac:spMkLst>
        </pc:spChg>
        <pc:spChg chg="mod">
          <ac:chgData name="Anis Farihan Mat Raffei" userId="caa0f81d-2ced-4ad8-a070-ba6968b9f259" providerId="ADAL" clId="{1B0317A3-0E11-479E-894C-EB287B30580C}" dt="2021-09-01T01:42:13.883" v="8748" actId="1076"/>
          <ac:spMkLst>
            <pc:docMk/>
            <pc:sldMk cId="3841570988" sldId="256"/>
            <ac:spMk id="23" creationId="{2729FEA9-3902-4559-B2ED-12548F80914E}"/>
          </ac:spMkLst>
        </pc:spChg>
        <pc:picChg chg="add mod">
          <ac:chgData name="Anis Farihan Mat Raffei" userId="caa0f81d-2ced-4ad8-a070-ba6968b9f259" providerId="ADAL" clId="{1B0317A3-0E11-479E-894C-EB287B30580C}" dt="2021-08-31T15:12:16.054" v="8495" actId="1076"/>
          <ac:picMkLst>
            <pc:docMk/>
            <pc:sldMk cId="3841570988" sldId="256"/>
            <ac:picMk id="3" creationId="{22CE0322-89BD-4A33-8B86-F4E35C608332}"/>
          </ac:picMkLst>
        </pc:picChg>
        <pc:picChg chg="mod">
          <ac:chgData name="Anis Farihan Mat Raffei" userId="caa0f81d-2ced-4ad8-a070-ba6968b9f259" providerId="ADAL" clId="{1B0317A3-0E11-479E-894C-EB287B30580C}" dt="2021-08-31T14:18:09.069" v="7985" actId="1076"/>
          <ac:picMkLst>
            <pc:docMk/>
            <pc:sldMk cId="3841570988" sldId="256"/>
            <ac:picMk id="15" creationId="{C1576CE3-A303-4965-A494-DA6BCA029141}"/>
          </ac:picMkLst>
        </pc:picChg>
      </pc:sldChg>
      <pc:sldChg chg="addSp delSp modSp new mod">
        <pc:chgData name="Anis Farihan Mat Raffei" userId="caa0f81d-2ced-4ad8-a070-ba6968b9f259" providerId="ADAL" clId="{1B0317A3-0E11-479E-894C-EB287B30580C}" dt="2021-09-01T00:15:40.284" v="8547" actId="113"/>
        <pc:sldMkLst>
          <pc:docMk/>
          <pc:sldMk cId="3173335729" sldId="257"/>
        </pc:sldMkLst>
        <pc:spChg chg="add mod">
          <ac:chgData name="Anis Farihan Mat Raffei" userId="caa0f81d-2ced-4ad8-a070-ba6968b9f259" providerId="ADAL" clId="{1B0317A3-0E11-479E-894C-EB287B30580C}" dt="2021-09-01T00:15:40.284" v="8547" actId="113"/>
          <ac:spMkLst>
            <pc:docMk/>
            <pc:sldMk cId="3173335729" sldId="257"/>
            <ac:spMk id="2" creationId="{1D57B78C-9FE1-4A8A-B3FC-F4AE98F68C6C}"/>
          </ac:spMkLst>
        </pc:spChg>
        <pc:spChg chg="del">
          <ac:chgData name="Anis Farihan Mat Raffei" userId="caa0f81d-2ced-4ad8-a070-ba6968b9f259" providerId="ADAL" clId="{1B0317A3-0E11-479E-894C-EB287B30580C}" dt="2021-08-28T04:09:49.433" v="1" actId="478"/>
          <ac:spMkLst>
            <pc:docMk/>
            <pc:sldMk cId="3173335729" sldId="257"/>
            <ac:spMk id="2" creationId="{E76BD78E-4BB0-4349-9803-DE61F4AFD282}"/>
          </ac:spMkLst>
        </pc:spChg>
        <pc:spChg chg="del">
          <ac:chgData name="Anis Farihan Mat Raffei" userId="caa0f81d-2ced-4ad8-a070-ba6968b9f259" providerId="ADAL" clId="{1B0317A3-0E11-479E-894C-EB287B30580C}" dt="2021-08-28T04:09:50.317" v="2" actId="478"/>
          <ac:spMkLst>
            <pc:docMk/>
            <pc:sldMk cId="3173335729" sldId="257"/>
            <ac:spMk id="3" creationId="{C19C27A3-C959-41EF-A83E-09525CC61299}"/>
          </ac:spMkLst>
        </pc:spChg>
        <pc:spChg chg="add mod">
          <ac:chgData name="Anis Farihan Mat Raffei" userId="caa0f81d-2ced-4ad8-a070-ba6968b9f259" providerId="ADAL" clId="{1B0317A3-0E11-479E-894C-EB287B30580C}" dt="2021-08-28T04:33:19.707" v="371" actId="20577"/>
          <ac:spMkLst>
            <pc:docMk/>
            <pc:sldMk cId="3173335729" sldId="257"/>
            <ac:spMk id="4" creationId="{3D146AA2-E3BF-42AA-9887-C2DC96806A39}"/>
          </ac:spMkLst>
        </pc:spChg>
        <pc:spChg chg="add mod">
          <ac:chgData name="Anis Farihan Mat Raffei" userId="caa0f81d-2ced-4ad8-a070-ba6968b9f259" providerId="ADAL" clId="{1B0317A3-0E11-479E-894C-EB287B30580C}" dt="2021-08-31T14:18:42.038" v="7988"/>
          <ac:spMkLst>
            <pc:docMk/>
            <pc:sldMk cId="3173335729" sldId="257"/>
            <ac:spMk id="9" creationId="{7F946FB0-4372-4590-B4BD-80EF8D1CF191}"/>
          </ac:spMkLst>
        </pc:spChg>
        <pc:spChg chg="add mod">
          <ac:chgData name="Anis Farihan Mat Raffei" userId="caa0f81d-2ced-4ad8-a070-ba6968b9f259" providerId="ADAL" clId="{1B0317A3-0E11-479E-894C-EB287B30580C}" dt="2021-08-31T14:32:18.306" v="8166"/>
          <ac:spMkLst>
            <pc:docMk/>
            <pc:sldMk cId="3173335729" sldId="257"/>
            <ac:spMk id="10" creationId="{9771F942-4B04-49DE-BD54-A2406094A6BC}"/>
          </ac:spMkLst>
        </pc:spChg>
        <pc:spChg chg="add del mod topLvl">
          <ac:chgData name="Anis Farihan Mat Raffei" userId="caa0f81d-2ced-4ad8-a070-ba6968b9f259" providerId="ADAL" clId="{1B0317A3-0E11-479E-894C-EB287B30580C}" dt="2021-08-28T04:32:01.536" v="247" actId="478"/>
          <ac:spMkLst>
            <pc:docMk/>
            <pc:sldMk cId="3173335729" sldId="257"/>
            <ac:spMk id="11" creationId="{211AB72D-BC89-4D3D-880B-9F64200C679A}"/>
          </ac:spMkLst>
        </pc:spChg>
        <pc:spChg chg="add del mod">
          <ac:chgData name="Anis Farihan Mat Raffei" userId="caa0f81d-2ced-4ad8-a070-ba6968b9f259" providerId="ADAL" clId="{1B0317A3-0E11-479E-894C-EB287B30580C}" dt="2021-08-28T04:27:11.124" v="167" actId="478"/>
          <ac:spMkLst>
            <pc:docMk/>
            <pc:sldMk cId="3173335729" sldId="257"/>
            <ac:spMk id="12" creationId="{DDC59A27-7C4C-4781-9235-C587DE2B1D21}"/>
          </ac:spMkLst>
        </pc:spChg>
        <pc:spChg chg="add del mod">
          <ac:chgData name="Anis Farihan Mat Raffei" userId="caa0f81d-2ced-4ad8-a070-ba6968b9f259" providerId="ADAL" clId="{1B0317A3-0E11-479E-894C-EB287B30580C}" dt="2021-08-28T04:28:01.450" v="205" actId="478"/>
          <ac:spMkLst>
            <pc:docMk/>
            <pc:sldMk cId="3173335729" sldId="257"/>
            <ac:spMk id="13" creationId="{DBACD5A4-0575-4893-9871-BD48EB7FF7F4}"/>
          </ac:spMkLst>
        </pc:spChg>
        <pc:spChg chg="add del mod ord topLvl">
          <ac:chgData name="Anis Farihan Mat Raffei" userId="caa0f81d-2ced-4ad8-a070-ba6968b9f259" providerId="ADAL" clId="{1B0317A3-0E11-479E-894C-EB287B30580C}" dt="2021-08-28T04:32:02.889" v="248" actId="478"/>
          <ac:spMkLst>
            <pc:docMk/>
            <pc:sldMk cId="3173335729" sldId="257"/>
            <ac:spMk id="14" creationId="{171B50DD-F0A2-4795-B80B-6BB1E9644283}"/>
          </ac:spMkLst>
        </pc:spChg>
        <pc:spChg chg="mod topLvl">
          <ac:chgData name="Anis Farihan Mat Raffei" userId="caa0f81d-2ced-4ad8-a070-ba6968b9f259" providerId="ADAL" clId="{1B0317A3-0E11-479E-894C-EB287B30580C}" dt="2021-08-28T04:31:53.948" v="236" actId="165"/>
          <ac:spMkLst>
            <pc:docMk/>
            <pc:sldMk cId="3173335729" sldId="257"/>
            <ac:spMk id="17" creationId="{67D694DF-0426-4DEE-927F-4EE2FF11F7DD}"/>
          </ac:spMkLst>
        </pc:spChg>
        <pc:spChg chg="mod topLvl">
          <ac:chgData name="Anis Farihan Mat Raffei" userId="caa0f81d-2ced-4ad8-a070-ba6968b9f259" providerId="ADAL" clId="{1B0317A3-0E11-479E-894C-EB287B30580C}" dt="2021-08-28T04:31:53.948" v="236" actId="165"/>
          <ac:spMkLst>
            <pc:docMk/>
            <pc:sldMk cId="3173335729" sldId="257"/>
            <ac:spMk id="18" creationId="{E87F19E9-AA9A-45AE-8098-9F1C0665D7A2}"/>
          </ac:spMkLst>
        </pc:spChg>
        <pc:spChg chg="mod topLvl">
          <ac:chgData name="Anis Farihan Mat Raffei" userId="caa0f81d-2ced-4ad8-a070-ba6968b9f259" providerId="ADAL" clId="{1B0317A3-0E11-479E-894C-EB287B30580C}" dt="2021-08-28T04:31:53.300" v="232" actId="165"/>
          <ac:spMkLst>
            <pc:docMk/>
            <pc:sldMk cId="3173335729" sldId="257"/>
            <ac:spMk id="20" creationId="{D26D54C8-884D-4747-ADC9-E19A5913142E}"/>
          </ac:spMkLst>
        </pc:spChg>
        <pc:spChg chg="mod topLvl">
          <ac:chgData name="Anis Farihan Mat Raffei" userId="caa0f81d-2ced-4ad8-a070-ba6968b9f259" providerId="ADAL" clId="{1B0317A3-0E11-479E-894C-EB287B30580C}" dt="2021-08-28T04:31:53.300" v="232" actId="165"/>
          <ac:spMkLst>
            <pc:docMk/>
            <pc:sldMk cId="3173335729" sldId="257"/>
            <ac:spMk id="21" creationId="{9A956B13-2F37-42D9-8A1F-F50CE2732392}"/>
          </ac:spMkLst>
        </pc:spChg>
        <pc:spChg chg="add del mod">
          <ac:chgData name="Anis Farihan Mat Raffei" userId="caa0f81d-2ced-4ad8-a070-ba6968b9f259" providerId="ADAL" clId="{1B0317A3-0E11-479E-894C-EB287B30580C}" dt="2021-08-28T04:31:51.865" v="228" actId="11529"/>
          <ac:spMkLst>
            <pc:docMk/>
            <pc:sldMk cId="3173335729" sldId="257"/>
            <ac:spMk id="22" creationId="{E71CCF0A-EAA5-4BBF-8D73-1B6A63FBD9FA}"/>
          </ac:spMkLst>
        </pc:spChg>
        <pc:spChg chg="add mod">
          <ac:chgData name="Anis Farihan Mat Raffei" userId="caa0f81d-2ced-4ad8-a070-ba6968b9f259" providerId="ADAL" clId="{1B0317A3-0E11-479E-894C-EB287B30580C}" dt="2021-08-30T01:04:56.066" v="932" actId="20577"/>
          <ac:spMkLst>
            <pc:docMk/>
            <pc:sldMk cId="3173335729" sldId="257"/>
            <ac:spMk id="23" creationId="{706021CA-EADF-49BF-BA40-057F58700571}"/>
          </ac:spMkLst>
        </pc:spChg>
        <pc:grpChg chg="add del mod">
          <ac:chgData name="Anis Farihan Mat Raffei" userId="caa0f81d-2ced-4ad8-a070-ba6968b9f259" providerId="ADAL" clId="{1B0317A3-0E11-479E-894C-EB287B30580C}" dt="2021-08-28T04:32:01.536" v="247" actId="478"/>
          <ac:grpSpMkLst>
            <pc:docMk/>
            <pc:sldMk cId="3173335729" sldId="257"/>
            <ac:grpSpMk id="15" creationId="{342A0534-C125-4236-B6B0-DCF48D25C325}"/>
          </ac:grpSpMkLst>
        </pc:grpChg>
        <pc:grpChg chg="add del mod">
          <ac:chgData name="Anis Farihan Mat Raffei" userId="caa0f81d-2ced-4ad8-a070-ba6968b9f259" providerId="ADAL" clId="{1B0317A3-0E11-479E-894C-EB287B30580C}" dt="2021-08-28T04:31:59.635" v="246" actId="478"/>
          <ac:grpSpMkLst>
            <pc:docMk/>
            <pc:sldMk cId="3173335729" sldId="257"/>
            <ac:grpSpMk id="16" creationId="{383AC8CA-794B-4D7B-BFA2-2500C592CDB1}"/>
          </ac:grpSpMkLst>
        </pc:grpChg>
        <pc:grpChg chg="add del mod">
          <ac:chgData name="Anis Farihan Mat Raffei" userId="caa0f81d-2ced-4ad8-a070-ba6968b9f259" providerId="ADAL" clId="{1B0317A3-0E11-479E-894C-EB287B30580C}" dt="2021-08-28T04:31:58.601" v="245" actId="478"/>
          <ac:grpSpMkLst>
            <pc:docMk/>
            <pc:sldMk cId="3173335729" sldId="257"/>
            <ac:grpSpMk id="19" creationId="{300299CB-7F60-450A-8069-E49A3DD486C8}"/>
          </ac:grpSpMkLst>
        </pc:grpChg>
        <pc:picChg chg="add mod">
          <ac:chgData name="Anis Farihan Mat Raffei" userId="caa0f81d-2ced-4ad8-a070-ba6968b9f259" providerId="ADAL" clId="{1B0317A3-0E11-479E-894C-EB287B30580C}" dt="2021-08-28T04:15:46.156" v="26"/>
          <ac:picMkLst>
            <pc:docMk/>
            <pc:sldMk cId="3173335729" sldId="257"/>
            <ac:picMk id="7" creationId="{977A256B-A0A4-4F39-9E5D-34872B9D899B}"/>
          </ac:picMkLst>
        </pc:picChg>
        <pc:picChg chg="add mod">
          <ac:chgData name="Anis Farihan Mat Raffei" userId="caa0f81d-2ced-4ad8-a070-ba6968b9f259" providerId="ADAL" clId="{1B0317A3-0E11-479E-894C-EB287B30580C}" dt="2021-08-31T14:18:42.038" v="7988"/>
          <ac:picMkLst>
            <pc:docMk/>
            <pc:sldMk cId="3173335729" sldId="257"/>
            <ac:picMk id="8" creationId="{70D766F8-9583-406F-9F05-5740D22180D3}"/>
          </ac:picMkLst>
        </pc:picChg>
        <pc:picChg chg="add mod">
          <ac:chgData name="Anis Farihan Mat Raffei" userId="caa0f81d-2ced-4ad8-a070-ba6968b9f259" providerId="ADAL" clId="{1B0317A3-0E11-479E-894C-EB287B30580C}" dt="2021-08-31T15:12:22.359" v="8496"/>
          <ac:picMkLst>
            <pc:docMk/>
            <pc:sldMk cId="3173335729" sldId="257"/>
            <ac:picMk id="11" creationId="{927B32AF-A5C4-43A1-B3F2-DC9DA1379136}"/>
          </ac:picMkLst>
        </pc:picChg>
        <pc:cxnChg chg="add mod">
          <ac:chgData name="Anis Farihan Mat Raffei" userId="caa0f81d-2ced-4ad8-a070-ba6968b9f259" providerId="ADAL" clId="{1B0317A3-0E11-479E-894C-EB287B30580C}" dt="2021-08-28T04:16:07.402" v="30" actId="14100"/>
          <ac:cxnSpMkLst>
            <pc:docMk/>
            <pc:sldMk cId="3173335729" sldId="257"/>
            <ac:cxnSpMk id="6" creationId="{9E2C40BF-445F-480C-BA01-FA6F67013CA9}"/>
          </ac:cxnSpMkLst>
        </pc:cxnChg>
      </pc:sldChg>
      <pc:sldChg chg="new del">
        <pc:chgData name="Anis Farihan Mat Raffei" userId="caa0f81d-2ced-4ad8-a070-ba6968b9f259" providerId="ADAL" clId="{1B0317A3-0E11-479E-894C-EB287B30580C}" dt="2021-08-30T01:04:13.942" v="916" actId="47"/>
        <pc:sldMkLst>
          <pc:docMk/>
          <pc:sldMk cId="4050790340" sldId="258"/>
        </pc:sldMkLst>
      </pc:sldChg>
      <pc:sldChg chg="addSp delSp modSp add mod">
        <pc:chgData name="Anis Farihan Mat Raffei" userId="caa0f81d-2ced-4ad8-a070-ba6968b9f259" providerId="ADAL" clId="{1B0317A3-0E11-479E-894C-EB287B30580C}" dt="2021-09-01T00:15:49.317" v="8549" actId="20577"/>
        <pc:sldMkLst>
          <pc:docMk/>
          <pc:sldMk cId="1950480095" sldId="259"/>
        </pc:sldMkLst>
        <pc:spChg chg="mod">
          <ac:chgData name="Anis Farihan Mat Raffei" userId="caa0f81d-2ced-4ad8-a070-ba6968b9f259" providerId="ADAL" clId="{1B0317A3-0E11-479E-894C-EB287B30580C}" dt="2021-08-28T04:56:33.271" v="897" actId="403"/>
          <ac:spMkLst>
            <pc:docMk/>
            <pc:sldMk cId="1950480095" sldId="259"/>
            <ac:spMk id="4" creationId="{3D146AA2-E3BF-42AA-9887-C2DC96806A39}"/>
          </ac:spMkLst>
        </pc:spChg>
        <pc:spChg chg="add del mod">
          <ac:chgData name="Anis Farihan Mat Raffei" userId="caa0f81d-2ced-4ad8-a070-ba6968b9f259" providerId="ADAL" clId="{1B0317A3-0E11-479E-894C-EB287B30580C}" dt="2021-08-28T04:55:22.212" v="878" actId="478"/>
          <ac:spMkLst>
            <pc:docMk/>
            <pc:sldMk cId="1950480095" sldId="259"/>
            <ac:spMk id="8" creationId="{3B65A401-1C2D-48A3-B07E-C3A018CEFF9B}"/>
          </ac:spMkLst>
        </pc:spChg>
        <pc:spChg chg="add mod">
          <ac:chgData name="Anis Farihan Mat Raffei" userId="caa0f81d-2ced-4ad8-a070-ba6968b9f259" providerId="ADAL" clId="{1B0317A3-0E11-479E-894C-EB287B30580C}" dt="2021-08-31T14:18:45.971" v="7989"/>
          <ac:spMkLst>
            <pc:docMk/>
            <pc:sldMk cId="1950480095" sldId="259"/>
            <ac:spMk id="9" creationId="{0C39047A-86B2-44D9-8A44-3899CAC464A7}"/>
          </ac:spMkLst>
        </pc:spChg>
        <pc:spChg chg="add mod">
          <ac:chgData name="Anis Farihan Mat Raffei" userId="caa0f81d-2ced-4ad8-a070-ba6968b9f259" providerId="ADAL" clId="{1B0317A3-0E11-479E-894C-EB287B30580C}" dt="2021-08-31T14:32:25.605" v="8167"/>
          <ac:spMkLst>
            <pc:docMk/>
            <pc:sldMk cId="1950480095" sldId="259"/>
            <ac:spMk id="10" creationId="{2EDEB6C5-C1F2-437C-B0BC-6AFBCCE1F0DD}"/>
          </ac:spMkLst>
        </pc:spChg>
        <pc:spChg chg="add mod">
          <ac:chgData name="Anis Farihan Mat Raffei" userId="caa0f81d-2ced-4ad8-a070-ba6968b9f259" providerId="ADAL" clId="{1B0317A3-0E11-479E-894C-EB287B30580C}" dt="2021-09-01T00:15:49.317" v="8549" actId="20577"/>
          <ac:spMkLst>
            <pc:docMk/>
            <pc:sldMk cId="1950480095" sldId="259"/>
            <ac:spMk id="12" creationId="{45512C02-7857-4BB4-9B08-1A769EEB9D8F}"/>
          </ac:spMkLst>
        </pc:spChg>
        <pc:spChg chg="mod">
          <ac:chgData name="Anis Farihan Mat Raffei" userId="caa0f81d-2ced-4ad8-a070-ba6968b9f259" providerId="ADAL" clId="{1B0317A3-0E11-479E-894C-EB287B30580C}" dt="2021-08-28T04:56:17.744" v="892" actId="1036"/>
          <ac:spMkLst>
            <pc:docMk/>
            <pc:sldMk cId="1950480095" sldId="259"/>
            <ac:spMk id="23" creationId="{706021CA-EADF-49BF-BA40-057F58700571}"/>
          </ac:spMkLst>
        </pc:spChg>
        <pc:picChg chg="add mod">
          <ac:chgData name="Anis Farihan Mat Raffei" userId="caa0f81d-2ced-4ad8-a070-ba6968b9f259" providerId="ADAL" clId="{1B0317A3-0E11-479E-894C-EB287B30580C}" dt="2021-08-31T14:18:45.971" v="7989"/>
          <ac:picMkLst>
            <pc:docMk/>
            <pc:sldMk cId="1950480095" sldId="259"/>
            <ac:picMk id="8" creationId="{561A5291-BEBB-4517-86A2-3455E30B95BA}"/>
          </ac:picMkLst>
        </pc:picChg>
        <pc:picChg chg="add mod">
          <ac:chgData name="Anis Farihan Mat Raffei" userId="caa0f81d-2ced-4ad8-a070-ba6968b9f259" providerId="ADAL" clId="{1B0317A3-0E11-479E-894C-EB287B30580C}" dt="2021-08-31T15:12:25.871" v="8497"/>
          <ac:picMkLst>
            <pc:docMk/>
            <pc:sldMk cId="1950480095" sldId="259"/>
            <ac:picMk id="11" creationId="{AC49F9B0-DB8C-484F-B03B-EB235225FED9}"/>
          </ac:picMkLst>
        </pc:picChg>
      </pc:sldChg>
      <pc:sldChg chg="addSp delSp modSp add mod">
        <pc:chgData name="Anis Farihan Mat Raffei" userId="caa0f81d-2ced-4ad8-a070-ba6968b9f259" providerId="ADAL" clId="{1B0317A3-0E11-479E-894C-EB287B30580C}" dt="2021-09-01T00:19:30.362" v="8661" actId="20577"/>
        <pc:sldMkLst>
          <pc:docMk/>
          <pc:sldMk cId="2495236453" sldId="260"/>
        </pc:sldMkLst>
        <pc:spChg chg="mod">
          <ac:chgData name="Anis Farihan Mat Raffei" userId="caa0f81d-2ced-4ad8-a070-ba6968b9f259" providerId="ADAL" clId="{1B0317A3-0E11-479E-894C-EB287B30580C}" dt="2021-08-28T04:56:30.138" v="896" actId="403"/>
          <ac:spMkLst>
            <pc:docMk/>
            <pc:sldMk cId="2495236453" sldId="260"/>
            <ac:spMk id="4" creationId="{3D146AA2-E3BF-42AA-9887-C2DC96806A39}"/>
          </ac:spMkLst>
        </pc:spChg>
        <pc:spChg chg="mod">
          <ac:chgData name="Anis Farihan Mat Raffei" userId="caa0f81d-2ced-4ad8-a070-ba6968b9f259" providerId="ADAL" clId="{1B0317A3-0E11-479E-894C-EB287B30580C}" dt="2021-08-31T14:25:34.591" v="8124" actId="404"/>
          <ac:spMkLst>
            <pc:docMk/>
            <pc:sldMk cId="2495236453" sldId="260"/>
            <ac:spMk id="8" creationId="{3B65A401-1C2D-48A3-B07E-C3A018CEFF9B}"/>
          </ac:spMkLst>
        </pc:spChg>
        <pc:spChg chg="mod">
          <ac:chgData name="Anis Farihan Mat Raffei" userId="caa0f81d-2ced-4ad8-a070-ba6968b9f259" providerId="ADAL" clId="{1B0317A3-0E11-479E-894C-EB287B30580C}" dt="2021-08-31T14:35:56.294" v="8202"/>
          <ac:spMkLst>
            <pc:docMk/>
            <pc:sldMk cId="2495236453" sldId="260"/>
            <ac:spMk id="11" creationId="{42CAEEFA-64F4-45B8-BA8B-F22E52451AB9}"/>
          </ac:spMkLst>
        </pc:spChg>
        <pc:spChg chg="add mod">
          <ac:chgData name="Anis Farihan Mat Raffei" userId="caa0f81d-2ced-4ad8-a070-ba6968b9f259" providerId="ADAL" clId="{1B0317A3-0E11-479E-894C-EB287B30580C}" dt="2021-09-01T00:19:30.362" v="8661" actId="20577"/>
          <ac:spMkLst>
            <pc:docMk/>
            <pc:sldMk cId="2495236453" sldId="260"/>
            <ac:spMk id="13" creationId="{47046DDC-26E9-45EE-AE41-E36118086C93}"/>
          </ac:spMkLst>
        </pc:spChg>
        <pc:spChg chg="del">
          <ac:chgData name="Anis Farihan Mat Raffei" userId="caa0f81d-2ced-4ad8-a070-ba6968b9f259" providerId="ADAL" clId="{1B0317A3-0E11-479E-894C-EB287B30580C}" dt="2021-08-28T04:56:39.768" v="898" actId="478"/>
          <ac:spMkLst>
            <pc:docMk/>
            <pc:sldMk cId="2495236453" sldId="260"/>
            <ac:spMk id="23" creationId="{706021CA-EADF-49BF-BA40-057F58700571}"/>
          </ac:spMkLst>
        </pc:spChg>
        <pc:grpChg chg="add mod">
          <ac:chgData name="Anis Farihan Mat Raffei" userId="caa0f81d-2ced-4ad8-a070-ba6968b9f259" providerId="ADAL" clId="{1B0317A3-0E11-479E-894C-EB287B30580C}" dt="2021-08-31T14:24:53.292" v="8116"/>
          <ac:grpSpMkLst>
            <pc:docMk/>
            <pc:sldMk cId="2495236453" sldId="260"/>
            <ac:grpSpMk id="9" creationId="{F6D3231E-27CF-4392-A1CB-D8CEF9C24698}"/>
          </ac:grpSpMkLst>
        </pc:grpChg>
        <pc:picChg chg="mod">
          <ac:chgData name="Anis Farihan Mat Raffei" userId="caa0f81d-2ced-4ad8-a070-ba6968b9f259" providerId="ADAL" clId="{1B0317A3-0E11-479E-894C-EB287B30580C}" dt="2021-08-31T14:24:53.292" v="8116"/>
          <ac:picMkLst>
            <pc:docMk/>
            <pc:sldMk cId="2495236453" sldId="260"/>
            <ac:picMk id="10" creationId="{2F57139E-05CC-4816-B126-E371BC6A67BC}"/>
          </ac:picMkLst>
        </pc:picChg>
        <pc:picChg chg="add mod">
          <ac:chgData name="Anis Farihan Mat Raffei" userId="caa0f81d-2ced-4ad8-a070-ba6968b9f259" providerId="ADAL" clId="{1B0317A3-0E11-479E-894C-EB287B30580C}" dt="2021-08-31T15:13:44.308" v="8538"/>
          <ac:picMkLst>
            <pc:docMk/>
            <pc:sldMk cId="2495236453" sldId="260"/>
            <ac:picMk id="12" creationId="{6564EC77-3C6B-4F16-8444-C16520CF2CC0}"/>
          </ac:picMkLst>
        </pc:picChg>
      </pc:sldChg>
      <pc:sldChg chg="addSp delSp modSp add mod setBg">
        <pc:chgData name="Anis Farihan Mat Raffei" userId="caa0f81d-2ced-4ad8-a070-ba6968b9f259" providerId="ADAL" clId="{1B0317A3-0E11-479E-894C-EB287B30580C}" dt="2021-09-01T00:15:55.619" v="8551" actId="20577"/>
        <pc:sldMkLst>
          <pc:docMk/>
          <pc:sldMk cId="1910120272" sldId="261"/>
        </pc:sldMkLst>
        <pc:spChg chg="add mod">
          <ac:chgData name="Anis Farihan Mat Raffei" userId="caa0f81d-2ced-4ad8-a070-ba6968b9f259" providerId="ADAL" clId="{1B0317A3-0E11-479E-894C-EB287B30580C}" dt="2021-08-30T02:55:45.980" v="1289" actId="403"/>
          <ac:spMkLst>
            <pc:docMk/>
            <pc:sldMk cId="1910120272" sldId="261"/>
            <ac:spMk id="3" creationId="{0EF92DA8-8350-4EAC-B715-F8F3133C1099}"/>
          </ac:spMkLst>
        </pc:spChg>
        <pc:spChg chg="mod">
          <ac:chgData name="Anis Farihan Mat Raffei" userId="caa0f81d-2ced-4ad8-a070-ba6968b9f259" providerId="ADAL" clId="{1B0317A3-0E11-479E-894C-EB287B30580C}" dt="2021-08-30T02:54:13.155" v="1235" actId="164"/>
          <ac:spMkLst>
            <pc:docMk/>
            <pc:sldMk cId="1910120272" sldId="261"/>
            <ac:spMk id="4" creationId="{3D146AA2-E3BF-42AA-9887-C2DC96806A39}"/>
          </ac:spMkLst>
        </pc:spChg>
        <pc:spChg chg="add mod">
          <ac:chgData name="Anis Farihan Mat Raffei" userId="caa0f81d-2ced-4ad8-a070-ba6968b9f259" providerId="ADAL" clId="{1B0317A3-0E11-479E-894C-EB287B30580C}" dt="2021-08-31T15:20:54.219" v="8541" actId="164"/>
          <ac:spMkLst>
            <pc:docMk/>
            <pc:sldMk cId="1910120272" sldId="261"/>
            <ac:spMk id="9" creationId="{5B4BDD65-0DDA-48CC-AF72-A6FEFBD1B23D}"/>
          </ac:spMkLst>
        </pc:spChg>
        <pc:spChg chg="add mod">
          <ac:chgData name="Anis Farihan Mat Raffei" userId="caa0f81d-2ced-4ad8-a070-ba6968b9f259" providerId="ADAL" clId="{1B0317A3-0E11-479E-894C-EB287B30580C}" dt="2021-08-31T15:21:03.149" v="8542" actId="164"/>
          <ac:spMkLst>
            <pc:docMk/>
            <pc:sldMk cId="1910120272" sldId="261"/>
            <ac:spMk id="10" creationId="{6840AEF7-22D7-49E4-85EC-682D5E473C59}"/>
          </ac:spMkLst>
        </pc:spChg>
        <pc:spChg chg="add mod">
          <ac:chgData name="Anis Farihan Mat Raffei" userId="caa0f81d-2ced-4ad8-a070-ba6968b9f259" providerId="ADAL" clId="{1B0317A3-0E11-479E-894C-EB287B30580C}" dt="2021-09-01T00:15:55.619" v="8551" actId="20577"/>
          <ac:spMkLst>
            <pc:docMk/>
            <pc:sldMk cId="1910120272" sldId="261"/>
            <ac:spMk id="13" creationId="{7D7992CB-976F-43FC-8ABF-CE3C29329587}"/>
          </ac:spMkLst>
        </pc:spChg>
        <pc:spChg chg="del">
          <ac:chgData name="Anis Farihan Mat Raffei" userId="caa0f81d-2ced-4ad8-a070-ba6968b9f259" providerId="ADAL" clId="{1B0317A3-0E11-479E-894C-EB287B30580C}" dt="2021-08-28T04:57:07.099" v="902" actId="478"/>
          <ac:spMkLst>
            <pc:docMk/>
            <pc:sldMk cId="1910120272" sldId="261"/>
            <ac:spMk id="23" creationId="{706021CA-EADF-49BF-BA40-057F58700571}"/>
          </ac:spMkLst>
        </pc:spChg>
        <pc:grpChg chg="add mod">
          <ac:chgData name="Anis Farihan Mat Raffei" userId="caa0f81d-2ced-4ad8-a070-ba6968b9f259" providerId="ADAL" clId="{1B0317A3-0E11-479E-894C-EB287B30580C}" dt="2021-08-30T02:54:15.242" v="1236" actId="1076"/>
          <ac:grpSpMkLst>
            <pc:docMk/>
            <pc:sldMk cId="1910120272" sldId="261"/>
            <ac:grpSpMk id="2" creationId="{E4C2CAF1-3606-41FE-91D8-F4ED1F1C00FC}"/>
          </ac:grpSpMkLst>
        </pc:grpChg>
        <pc:grpChg chg="add mod">
          <ac:chgData name="Anis Farihan Mat Raffei" userId="caa0f81d-2ced-4ad8-a070-ba6968b9f259" providerId="ADAL" clId="{1B0317A3-0E11-479E-894C-EB287B30580C}" dt="2021-08-31T15:21:03.149" v="8542" actId="164"/>
          <ac:grpSpMkLst>
            <pc:docMk/>
            <pc:sldMk cId="1910120272" sldId="261"/>
            <ac:grpSpMk id="5" creationId="{39F6AAA1-1515-48A3-992C-CCD947C6216D}"/>
          </ac:grpSpMkLst>
        </pc:grpChg>
        <pc:grpChg chg="add mod">
          <ac:chgData name="Anis Farihan Mat Raffei" userId="caa0f81d-2ced-4ad8-a070-ba6968b9f259" providerId="ADAL" clId="{1B0317A3-0E11-479E-894C-EB287B30580C}" dt="2021-08-31T15:21:03.149" v="8542" actId="164"/>
          <ac:grpSpMkLst>
            <pc:docMk/>
            <pc:sldMk cId="1910120272" sldId="261"/>
            <ac:grpSpMk id="12" creationId="{A54042CE-330C-4930-B303-C28CC2459961}"/>
          </ac:grpSpMkLst>
        </pc:grpChg>
        <pc:picChg chg="add mod">
          <ac:chgData name="Anis Farihan Mat Raffei" userId="caa0f81d-2ced-4ad8-a070-ba6968b9f259" providerId="ADAL" clId="{1B0317A3-0E11-479E-894C-EB287B30580C}" dt="2021-08-31T15:20:54.219" v="8541" actId="164"/>
          <ac:picMkLst>
            <pc:docMk/>
            <pc:sldMk cId="1910120272" sldId="261"/>
            <ac:picMk id="8" creationId="{FB460FF5-26FE-4E2C-9946-D880DCC07E6D}"/>
          </ac:picMkLst>
        </pc:picChg>
        <pc:picChg chg="add mod">
          <ac:chgData name="Anis Farihan Mat Raffei" userId="caa0f81d-2ced-4ad8-a070-ba6968b9f259" providerId="ADAL" clId="{1B0317A3-0E11-479E-894C-EB287B30580C}" dt="2021-08-31T15:12:27.629" v="8498"/>
          <ac:picMkLst>
            <pc:docMk/>
            <pc:sldMk cId="1910120272" sldId="261"/>
            <ac:picMk id="11" creationId="{3FA004BC-FD04-4555-84F8-3943ECA77309}"/>
          </ac:picMkLst>
        </pc:picChg>
        <pc:cxnChg chg="mod">
          <ac:chgData name="Anis Farihan Mat Raffei" userId="caa0f81d-2ced-4ad8-a070-ba6968b9f259" providerId="ADAL" clId="{1B0317A3-0E11-479E-894C-EB287B30580C}" dt="2021-08-30T02:54:13.155" v="1235" actId="164"/>
          <ac:cxnSpMkLst>
            <pc:docMk/>
            <pc:sldMk cId="1910120272" sldId="261"/>
            <ac:cxnSpMk id="6" creationId="{9E2C40BF-445F-480C-BA01-FA6F67013CA9}"/>
          </ac:cxnSpMkLst>
        </pc:cxnChg>
      </pc:sldChg>
      <pc:sldChg chg="addSp delSp modSp add mod addAnim delAnim modAnim">
        <pc:chgData name="Anis Farihan Mat Raffei" userId="caa0f81d-2ced-4ad8-a070-ba6968b9f259" providerId="ADAL" clId="{1B0317A3-0E11-479E-894C-EB287B30580C}" dt="2021-09-01T00:22:24.044" v="8668"/>
        <pc:sldMkLst>
          <pc:docMk/>
          <pc:sldMk cId="575313668" sldId="262"/>
        </pc:sldMkLst>
        <pc:spChg chg="add mod">
          <ac:chgData name="Anis Farihan Mat Raffei" userId="caa0f81d-2ced-4ad8-a070-ba6968b9f259" providerId="ADAL" clId="{1B0317A3-0E11-479E-894C-EB287B30580C}" dt="2021-08-31T09:31:42.768" v="5277" actId="1076"/>
          <ac:spMkLst>
            <pc:docMk/>
            <pc:sldMk cId="575313668" sldId="262"/>
            <ac:spMk id="2" creationId="{F0D7C818-245A-47A3-86CC-F951872EDC2A}"/>
          </ac:spMkLst>
        </pc:spChg>
        <pc:spChg chg="add del mod">
          <ac:chgData name="Anis Farihan Mat Raffei" userId="caa0f81d-2ced-4ad8-a070-ba6968b9f259" providerId="ADAL" clId="{1B0317A3-0E11-479E-894C-EB287B30580C}" dt="2021-08-31T02:16:33.919" v="4070" actId="478"/>
          <ac:spMkLst>
            <pc:docMk/>
            <pc:sldMk cId="575313668" sldId="262"/>
            <ac:spMk id="3" creationId="{815BE1CA-97E9-4AC8-A8A3-48E2C00A4CEA}"/>
          </ac:spMkLst>
        </pc:spChg>
        <pc:spChg chg="mod">
          <ac:chgData name="Anis Farihan Mat Raffei" userId="caa0f81d-2ced-4ad8-a070-ba6968b9f259" providerId="ADAL" clId="{1B0317A3-0E11-479E-894C-EB287B30580C}" dt="2021-08-30T02:54:04.787" v="1234" actId="6549"/>
          <ac:spMkLst>
            <pc:docMk/>
            <pc:sldMk cId="575313668" sldId="262"/>
            <ac:spMk id="4" creationId="{3D146AA2-E3BF-42AA-9887-C2DC96806A39}"/>
          </ac:spMkLst>
        </pc:spChg>
        <pc:spChg chg="add del mod">
          <ac:chgData name="Anis Farihan Mat Raffei" userId="caa0f81d-2ced-4ad8-a070-ba6968b9f259" providerId="ADAL" clId="{1B0317A3-0E11-479E-894C-EB287B30580C}" dt="2021-08-31T02:31:00.056" v="4111"/>
          <ac:spMkLst>
            <pc:docMk/>
            <pc:sldMk cId="575313668" sldId="262"/>
            <ac:spMk id="5" creationId="{5E217ACB-DD60-4F46-B373-5548EB8991C3}"/>
          </ac:spMkLst>
        </pc:spChg>
        <pc:spChg chg="add del mod">
          <ac:chgData name="Anis Farihan Mat Raffei" userId="caa0f81d-2ced-4ad8-a070-ba6968b9f259" providerId="ADAL" clId="{1B0317A3-0E11-479E-894C-EB287B30580C}" dt="2021-08-31T02:17:11.732" v="4083" actId="478"/>
          <ac:spMkLst>
            <pc:docMk/>
            <pc:sldMk cId="575313668" sldId="262"/>
            <ac:spMk id="8" creationId="{4CAD2407-55CD-4259-B8E3-27CB9806890D}"/>
          </ac:spMkLst>
        </pc:spChg>
        <pc:spChg chg="add mod">
          <ac:chgData name="Anis Farihan Mat Raffei" userId="caa0f81d-2ced-4ad8-a070-ba6968b9f259" providerId="ADAL" clId="{1B0317A3-0E11-479E-894C-EB287B30580C}" dt="2021-09-01T00:16:01.130" v="8553" actId="20577"/>
          <ac:spMkLst>
            <pc:docMk/>
            <pc:sldMk cId="575313668" sldId="262"/>
            <ac:spMk id="18" creationId="{24A7307B-53E3-4C27-AE04-5966F303A1F7}"/>
          </ac:spMkLst>
        </pc:spChg>
        <pc:spChg chg="add mod">
          <ac:chgData name="Anis Farihan Mat Raffei" userId="caa0f81d-2ced-4ad8-a070-ba6968b9f259" providerId="ADAL" clId="{1B0317A3-0E11-479E-894C-EB287B30580C}" dt="2021-08-31T09:31:40.448" v="5276" actId="1076"/>
          <ac:spMkLst>
            <pc:docMk/>
            <pc:sldMk cId="575313668" sldId="262"/>
            <ac:spMk id="41" creationId="{4DE41495-7934-4B07-8B87-1C8C1401D99F}"/>
          </ac:spMkLst>
        </pc:spChg>
        <pc:spChg chg="add mod">
          <ac:chgData name="Anis Farihan Mat Raffei" userId="caa0f81d-2ced-4ad8-a070-ba6968b9f259" providerId="ADAL" clId="{1B0317A3-0E11-479E-894C-EB287B30580C}" dt="2021-08-31T09:31:40.448" v="5276" actId="1076"/>
          <ac:spMkLst>
            <pc:docMk/>
            <pc:sldMk cId="575313668" sldId="262"/>
            <ac:spMk id="42" creationId="{63D9DCD8-DAC5-4ABD-8B50-06183095C003}"/>
          </ac:spMkLst>
        </pc:spChg>
        <pc:spChg chg="add mod">
          <ac:chgData name="Anis Farihan Mat Raffei" userId="caa0f81d-2ced-4ad8-a070-ba6968b9f259" providerId="ADAL" clId="{1B0317A3-0E11-479E-894C-EB287B30580C}" dt="2021-08-31T09:31:40.448" v="5276" actId="1076"/>
          <ac:spMkLst>
            <pc:docMk/>
            <pc:sldMk cId="575313668" sldId="262"/>
            <ac:spMk id="44" creationId="{89A8668B-687B-474C-92BB-EA59075FD095}"/>
          </ac:spMkLst>
        </pc:spChg>
        <pc:spChg chg="add mod">
          <ac:chgData name="Anis Farihan Mat Raffei" userId="caa0f81d-2ced-4ad8-a070-ba6968b9f259" providerId="ADAL" clId="{1B0317A3-0E11-479E-894C-EB287B30580C}" dt="2021-08-31T09:31:40.448" v="5276" actId="1076"/>
          <ac:spMkLst>
            <pc:docMk/>
            <pc:sldMk cId="575313668" sldId="262"/>
            <ac:spMk id="45" creationId="{AEA0165E-72C4-408F-9944-CD417D72C1C7}"/>
          </ac:spMkLst>
        </pc:spChg>
        <pc:spChg chg="add mod">
          <ac:chgData name="Anis Farihan Mat Raffei" userId="caa0f81d-2ced-4ad8-a070-ba6968b9f259" providerId="ADAL" clId="{1B0317A3-0E11-479E-894C-EB287B30580C}" dt="2021-08-31T09:31:40.448" v="5276" actId="1076"/>
          <ac:spMkLst>
            <pc:docMk/>
            <pc:sldMk cId="575313668" sldId="262"/>
            <ac:spMk id="50" creationId="{2332863C-6479-4C95-8EDE-9AD27219B6E8}"/>
          </ac:spMkLst>
        </pc:spChg>
        <pc:spChg chg="add mod">
          <ac:chgData name="Anis Farihan Mat Raffei" userId="caa0f81d-2ced-4ad8-a070-ba6968b9f259" providerId="ADAL" clId="{1B0317A3-0E11-479E-894C-EB287B30580C}" dt="2021-08-31T14:18:49.278" v="7991"/>
          <ac:spMkLst>
            <pc:docMk/>
            <pc:sldMk cId="575313668" sldId="262"/>
            <ac:spMk id="55" creationId="{958A55F8-5333-46A7-9C1D-6D09667B023D}"/>
          </ac:spMkLst>
        </pc:spChg>
        <pc:spChg chg="add mod">
          <ac:chgData name="Anis Farihan Mat Raffei" userId="caa0f81d-2ced-4ad8-a070-ba6968b9f259" providerId="ADAL" clId="{1B0317A3-0E11-479E-894C-EB287B30580C}" dt="2021-08-31T14:32:45.751" v="8169"/>
          <ac:spMkLst>
            <pc:docMk/>
            <pc:sldMk cId="575313668" sldId="262"/>
            <ac:spMk id="56" creationId="{DEBDD73C-BE3E-4E1F-B40E-EB1AE2128726}"/>
          </ac:spMkLst>
        </pc:spChg>
        <pc:grpChg chg="add del mod">
          <ac:chgData name="Anis Farihan Mat Raffei" userId="caa0f81d-2ced-4ad8-a070-ba6968b9f259" providerId="ADAL" clId="{1B0317A3-0E11-479E-894C-EB287B30580C}" dt="2021-08-31T02:38:31.402" v="4143" actId="478"/>
          <ac:grpSpMkLst>
            <pc:docMk/>
            <pc:sldMk cId="575313668" sldId="262"/>
            <ac:grpSpMk id="9" creationId="{60DA6FA5-D7D8-4B96-B1FD-4A97689012FB}"/>
          </ac:grpSpMkLst>
        </pc:grpChg>
        <pc:grpChg chg="mod">
          <ac:chgData name="Anis Farihan Mat Raffei" userId="caa0f81d-2ced-4ad8-a070-ba6968b9f259" providerId="ADAL" clId="{1B0317A3-0E11-479E-894C-EB287B30580C}" dt="2021-08-30T02:42:04.339" v="1130"/>
          <ac:grpSpMkLst>
            <pc:docMk/>
            <pc:sldMk cId="575313668" sldId="262"/>
            <ac:grpSpMk id="10" creationId="{5DD998CE-3C7D-4742-A8D7-AE8898975BBC}"/>
          </ac:grpSpMkLst>
        </pc:grpChg>
        <pc:grpChg chg="mod">
          <ac:chgData name="Anis Farihan Mat Raffei" userId="caa0f81d-2ced-4ad8-a070-ba6968b9f259" providerId="ADAL" clId="{1B0317A3-0E11-479E-894C-EB287B30580C}" dt="2021-08-30T02:42:04.339" v="1130"/>
          <ac:grpSpMkLst>
            <pc:docMk/>
            <pc:sldMk cId="575313668" sldId="262"/>
            <ac:grpSpMk id="15" creationId="{A7B6F17A-FD74-434A-8064-469BB499D9F9}"/>
          </ac:grpSpMkLst>
        </pc:grpChg>
        <pc:grpChg chg="mod">
          <ac:chgData name="Anis Farihan Mat Raffei" userId="caa0f81d-2ced-4ad8-a070-ba6968b9f259" providerId="ADAL" clId="{1B0317A3-0E11-479E-894C-EB287B30580C}" dt="2021-08-30T02:42:04.339" v="1130"/>
          <ac:grpSpMkLst>
            <pc:docMk/>
            <pc:sldMk cId="575313668" sldId="262"/>
            <ac:grpSpMk id="16" creationId="{3A02706D-277D-40B4-AADC-8E30720E17AE}"/>
          </ac:grpSpMkLst>
        </pc:grpChg>
        <pc:grpChg chg="mod">
          <ac:chgData name="Anis Farihan Mat Raffei" userId="caa0f81d-2ced-4ad8-a070-ba6968b9f259" providerId="ADAL" clId="{1B0317A3-0E11-479E-894C-EB287B30580C}" dt="2021-08-30T02:42:04.339" v="1130"/>
          <ac:grpSpMkLst>
            <pc:docMk/>
            <pc:sldMk cId="575313668" sldId="262"/>
            <ac:grpSpMk id="17" creationId="{09D035AD-AE31-4E07-91AC-3E23D6CD8CC4}"/>
          </ac:grpSpMkLst>
        </pc:grpChg>
        <pc:grpChg chg="mod">
          <ac:chgData name="Anis Farihan Mat Raffei" userId="caa0f81d-2ced-4ad8-a070-ba6968b9f259" providerId="ADAL" clId="{1B0317A3-0E11-479E-894C-EB287B30580C}" dt="2021-08-30T02:42:04.339" v="1130"/>
          <ac:grpSpMkLst>
            <pc:docMk/>
            <pc:sldMk cId="575313668" sldId="262"/>
            <ac:grpSpMk id="18" creationId="{E89D148D-DF3B-430A-BADE-5E2C8414AE75}"/>
          </ac:grpSpMkLst>
        </pc:grpChg>
        <pc:grpChg chg="mod">
          <ac:chgData name="Anis Farihan Mat Raffei" userId="caa0f81d-2ced-4ad8-a070-ba6968b9f259" providerId="ADAL" clId="{1B0317A3-0E11-479E-894C-EB287B30580C}" dt="2021-08-30T02:42:04.339" v="1130"/>
          <ac:grpSpMkLst>
            <pc:docMk/>
            <pc:sldMk cId="575313668" sldId="262"/>
            <ac:grpSpMk id="19" creationId="{98FE8997-0859-4298-A112-FA92E1ED7C2C}"/>
          </ac:grpSpMkLst>
        </pc:grpChg>
        <pc:grpChg chg="mod">
          <ac:chgData name="Anis Farihan Mat Raffei" userId="caa0f81d-2ced-4ad8-a070-ba6968b9f259" providerId="ADAL" clId="{1B0317A3-0E11-479E-894C-EB287B30580C}" dt="2021-08-30T02:42:04.339" v="1130"/>
          <ac:grpSpMkLst>
            <pc:docMk/>
            <pc:sldMk cId="575313668" sldId="262"/>
            <ac:grpSpMk id="20" creationId="{0090FFC2-BFA9-499D-A25A-A1F1B66CE028}"/>
          </ac:grpSpMkLst>
        </pc:grpChg>
        <pc:grpChg chg="mod">
          <ac:chgData name="Anis Farihan Mat Raffei" userId="caa0f81d-2ced-4ad8-a070-ba6968b9f259" providerId="ADAL" clId="{1B0317A3-0E11-479E-894C-EB287B30580C}" dt="2021-08-30T02:42:04.339" v="1130"/>
          <ac:grpSpMkLst>
            <pc:docMk/>
            <pc:sldMk cId="575313668" sldId="262"/>
            <ac:grpSpMk id="29" creationId="{B52772A4-C053-4F52-9272-3A347DB87FD7}"/>
          </ac:grpSpMkLst>
        </pc:grpChg>
        <pc:grpChg chg="mod">
          <ac:chgData name="Anis Farihan Mat Raffei" userId="caa0f81d-2ced-4ad8-a070-ba6968b9f259" providerId="ADAL" clId="{1B0317A3-0E11-479E-894C-EB287B30580C}" dt="2021-08-30T02:42:04.339" v="1130"/>
          <ac:grpSpMkLst>
            <pc:docMk/>
            <pc:sldMk cId="575313668" sldId="262"/>
            <ac:grpSpMk id="30" creationId="{87DE2ED0-61F1-4F33-92A2-CB49A3DE6603}"/>
          </ac:grpSpMkLst>
        </pc:grpChg>
        <pc:grpChg chg="mod">
          <ac:chgData name="Anis Farihan Mat Raffei" userId="caa0f81d-2ced-4ad8-a070-ba6968b9f259" providerId="ADAL" clId="{1B0317A3-0E11-479E-894C-EB287B30580C}" dt="2021-08-30T02:42:04.339" v="1130"/>
          <ac:grpSpMkLst>
            <pc:docMk/>
            <pc:sldMk cId="575313668" sldId="262"/>
            <ac:grpSpMk id="31" creationId="{47438584-63FF-4E49-8166-85D01FFB5970}"/>
          </ac:grpSpMkLst>
        </pc:grpChg>
        <pc:grpChg chg="mod">
          <ac:chgData name="Anis Farihan Mat Raffei" userId="caa0f81d-2ced-4ad8-a070-ba6968b9f259" providerId="ADAL" clId="{1B0317A3-0E11-479E-894C-EB287B30580C}" dt="2021-08-30T02:42:04.339" v="1130"/>
          <ac:grpSpMkLst>
            <pc:docMk/>
            <pc:sldMk cId="575313668" sldId="262"/>
            <ac:grpSpMk id="32" creationId="{44032418-9370-4C93-824E-02D96CFE87F3}"/>
          </ac:grpSpMkLst>
        </pc:grpChg>
        <pc:grpChg chg="add del mod">
          <ac:chgData name="Anis Farihan Mat Raffei" userId="caa0f81d-2ced-4ad8-a070-ba6968b9f259" providerId="ADAL" clId="{1B0317A3-0E11-479E-894C-EB287B30580C}" dt="2021-08-31T02:36:26.577" v="4116" actId="478"/>
          <ac:grpSpMkLst>
            <pc:docMk/>
            <pc:sldMk cId="575313668" sldId="262"/>
            <ac:grpSpMk id="46" creationId="{FA1CF1CA-D5C2-40CF-9A4C-62274D7984C8}"/>
          </ac:grpSpMkLst>
        </pc:grpChg>
        <pc:picChg chg="mod">
          <ac:chgData name="Anis Farihan Mat Raffei" userId="caa0f81d-2ced-4ad8-a070-ba6968b9f259" providerId="ADAL" clId="{1B0317A3-0E11-479E-894C-EB287B30580C}" dt="2021-08-30T02:42:04.339" v="1130"/>
          <ac:picMkLst>
            <pc:docMk/>
            <pc:sldMk cId="575313668" sldId="262"/>
            <ac:picMk id="11" creationId="{25E695B7-5253-446F-B839-3E60843E178E}"/>
          </ac:picMkLst>
        </pc:picChg>
        <pc:picChg chg="mod">
          <ac:chgData name="Anis Farihan Mat Raffei" userId="caa0f81d-2ced-4ad8-a070-ba6968b9f259" providerId="ADAL" clId="{1B0317A3-0E11-479E-894C-EB287B30580C}" dt="2021-08-30T02:42:04.339" v="1130"/>
          <ac:picMkLst>
            <pc:docMk/>
            <pc:sldMk cId="575313668" sldId="262"/>
            <ac:picMk id="12" creationId="{44D2B4C9-6F30-4CCF-8F21-8810BFC39F1C}"/>
          </ac:picMkLst>
        </pc:picChg>
        <pc:picChg chg="mod">
          <ac:chgData name="Anis Farihan Mat Raffei" userId="caa0f81d-2ced-4ad8-a070-ba6968b9f259" providerId="ADAL" clId="{1B0317A3-0E11-479E-894C-EB287B30580C}" dt="2021-08-30T02:42:04.339" v="1130"/>
          <ac:picMkLst>
            <pc:docMk/>
            <pc:sldMk cId="575313668" sldId="262"/>
            <ac:picMk id="13" creationId="{32430EE0-6A62-4302-A0AD-E1977FA55480}"/>
          </ac:picMkLst>
        </pc:picChg>
        <pc:picChg chg="mod">
          <ac:chgData name="Anis Farihan Mat Raffei" userId="caa0f81d-2ced-4ad8-a070-ba6968b9f259" providerId="ADAL" clId="{1B0317A3-0E11-479E-894C-EB287B30580C}" dt="2021-08-30T02:42:04.339" v="1130"/>
          <ac:picMkLst>
            <pc:docMk/>
            <pc:sldMk cId="575313668" sldId="262"/>
            <ac:picMk id="14" creationId="{AC8293FA-7BCD-4A81-BF84-2974B376E325}"/>
          </ac:picMkLst>
        </pc:picChg>
        <pc:picChg chg="mod">
          <ac:chgData name="Anis Farihan Mat Raffei" userId="caa0f81d-2ced-4ad8-a070-ba6968b9f259" providerId="ADAL" clId="{1B0317A3-0E11-479E-894C-EB287B30580C}" dt="2021-08-30T02:42:04.339" v="1130"/>
          <ac:picMkLst>
            <pc:docMk/>
            <pc:sldMk cId="575313668" sldId="262"/>
            <ac:picMk id="21" creationId="{B03FE4FF-CA33-40C9-91C8-2DA520A768D8}"/>
          </ac:picMkLst>
        </pc:picChg>
        <pc:picChg chg="mod">
          <ac:chgData name="Anis Farihan Mat Raffei" userId="caa0f81d-2ced-4ad8-a070-ba6968b9f259" providerId="ADAL" clId="{1B0317A3-0E11-479E-894C-EB287B30580C}" dt="2021-08-30T02:42:04.339" v="1130"/>
          <ac:picMkLst>
            <pc:docMk/>
            <pc:sldMk cId="575313668" sldId="262"/>
            <ac:picMk id="22" creationId="{E9B48D25-AE1B-453E-A0EB-15248EE6C3F7}"/>
          </ac:picMkLst>
        </pc:picChg>
        <pc:picChg chg="mod">
          <ac:chgData name="Anis Farihan Mat Raffei" userId="caa0f81d-2ced-4ad8-a070-ba6968b9f259" providerId="ADAL" clId="{1B0317A3-0E11-479E-894C-EB287B30580C}" dt="2021-08-30T02:42:04.339" v="1130"/>
          <ac:picMkLst>
            <pc:docMk/>
            <pc:sldMk cId="575313668" sldId="262"/>
            <ac:picMk id="23" creationId="{B819B6C3-EC15-432C-A3AE-10CF75EE6A0F}"/>
          </ac:picMkLst>
        </pc:picChg>
        <pc:picChg chg="mod">
          <ac:chgData name="Anis Farihan Mat Raffei" userId="caa0f81d-2ced-4ad8-a070-ba6968b9f259" providerId="ADAL" clId="{1B0317A3-0E11-479E-894C-EB287B30580C}" dt="2021-08-30T02:42:04.339" v="1130"/>
          <ac:picMkLst>
            <pc:docMk/>
            <pc:sldMk cId="575313668" sldId="262"/>
            <ac:picMk id="24" creationId="{BA39B81B-F1D3-4675-AC4D-7FBD895FAA80}"/>
          </ac:picMkLst>
        </pc:picChg>
        <pc:picChg chg="mod">
          <ac:chgData name="Anis Farihan Mat Raffei" userId="caa0f81d-2ced-4ad8-a070-ba6968b9f259" providerId="ADAL" clId="{1B0317A3-0E11-479E-894C-EB287B30580C}" dt="2021-08-30T02:42:04.339" v="1130"/>
          <ac:picMkLst>
            <pc:docMk/>
            <pc:sldMk cId="575313668" sldId="262"/>
            <ac:picMk id="25" creationId="{D324EC87-1A84-4455-AA65-B1D6E705CB43}"/>
          </ac:picMkLst>
        </pc:picChg>
        <pc:picChg chg="mod">
          <ac:chgData name="Anis Farihan Mat Raffei" userId="caa0f81d-2ced-4ad8-a070-ba6968b9f259" providerId="ADAL" clId="{1B0317A3-0E11-479E-894C-EB287B30580C}" dt="2021-08-30T02:42:04.339" v="1130"/>
          <ac:picMkLst>
            <pc:docMk/>
            <pc:sldMk cId="575313668" sldId="262"/>
            <ac:picMk id="26" creationId="{F37DD201-D2DD-4A83-A1AA-7FFD42AE9F30}"/>
          </ac:picMkLst>
        </pc:picChg>
        <pc:picChg chg="mod">
          <ac:chgData name="Anis Farihan Mat Raffei" userId="caa0f81d-2ced-4ad8-a070-ba6968b9f259" providerId="ADAL" clId="{1B0317A3-0E11-479E-894C-EB287B30580C}" dt="2021-08-30T02:42:04.339" v="1130"/>
          <ac:picMkLst>
            <pc:docMk/>
            <pc:sldMk cId="575313668" sldId="262"/>
            <ac:picMk id="27" creationId="{5F2268DF-06F1-45DF-8DD0-CC6FA9EC314D}"/>
          </ac:picMkLst>
        </pc:picChg>
        <pc:picChg chg="mod">
          <ac:chgData name="Anis Farihan Mat Raffei" userId="caa0f81d-2ced-4ad8-a070-ba6968b9f259" providerId="ADAL" clId="{1B0317A3-0E11-479E-894C-EB287B30580C}" dt="2021-08-30T02:42:04.339" v="1130"/>
          <ac:picMkLst>
            <pc:docMk/>
            <pc:sldMk cId="575313668" sldId="262"/>
            <ac:picMk id="28" creationId="{0C09A2D2-7583-4232-8036-3A8A9C1656BA}"/>
          </ac:picMkLst>
        </pc:picChg>
        <pc:picChg chg="mod">
          <ac:chgData name="Anis Farihan Mat Raffei" userId="caa0f81d-2ced-4ad8-a070-ba6968b9f259" providerId="ADAL" clId="{1B0317A3-0E11-479E-894C-EB287B30580C}" dt="2021-08-30T02:42:04.339" v="1130"/>
          <ac:picMkLst>
            <pc:docMk/>
            <pc:sldMk cId="575313668" sldId="262"/>
            <ac:picMk id="33" creationId="{AEC23A3F-EFA1-44D5-B26C-F7F1C153411B}"/>
          </ac:picMkLst>
        </pc:picChg>
        <pc:picChg chg="mod">
          <ac:chgData name="Anis Farihan Mat Raffei" userId="caa0f81d-2ced-4ad8-a070-ba6968b9f259" providerId="ADAL" clId="{1B0317A3-0E11-479E-894C-EB287B30580C}" dt="2021-08-30T02:42:04.339" v="1130"/>
          <ac:picMkLst>
            <pc:docMk/>
            <pc:sldMk cId="575313668" sldId="262"/>
            <ac:picMk id="34" creationId="{13E23BBF-F106-48EF-B5A4-9DA503FDE9BB}"/>
          </ac:picMkLst>
        </pc:picChg>
        <pc:picChg chg="mod">
          <ac:chgData name="Anis Farihan Mat Raffei" userId="caa0f81d-2ced-4ad8-a070-ba6968b9f259" providerId="ADAL" clId="{1B0317A3-0E11-479E-894C-EB287B30580C}" dt="2021-08-30T02:42:04.339" v="1130"/>
          <ac:picMkLst>
            <pc:docMk/>
            <pc:sldMk cId="575313668" sldId="262"/>
            <ac:picMk id="35" creationId="{765A57B7-B776-4162-A752-B7048EFC2BBD}"/>
          </ac:picMkLst>
        </pc:picChg>
        <pc:picChg chg="mod">
          <ac:chgData name="Anis Farihan Mat Raffei" userId="caa0f81d-2ced-4ad8-a070-ba6968b9f259" providerId="ADAL" clId="{1B0317A3-0E11-479E-894C-EB287B30580C}" dt="2021-08-30T02:42:04.339" v="1130"/>
          <ac:picMkLst>
            <pc:docMk/>
            <pc:sldMk cId="575313668" sldId="262"/>
            <ac:picMk id="36" creationId="{1D65F56E-A060-44E8-9057-F37A95FD7FBA}"/>
          </ac:picMkLst>
        </pc:picChg>
        <pc:picChg chg="mod">
          <ac:chgData name="Anis Farihan Mat Raffei" userId="caa0f81d-2ced-4ad8-a070-ba6968b9f259" providerId="ADAL" clId="{1B0317A3-0E11-479E-894C-EB287B30580C}" dt="2021-08-30T02:42:04.339" v="1130"/>
          <ac:picMkLst>
            <pc:docMk/>
            <pc:sldMk cId="575313668" sldId="262"/>
            <ac:picMk id="37" creationId="{AAD6F9CD-944D-4A60-82D2-331D2E1B1710}"/>
          </ac:picMkLst>
        </pc:picChg>
        <pc:picChg chg="mod">
          <ac:chgData name="Anis Farihan Mat Raffei" userId="caa0f81d-2ced-4ad8-a070-ba6968b9f259" providerId="ADAL" clId="{1B0317A3-0E11-479E-894C-EB287B30580C}" dt="2021-08-30T02:42:04.339" v="1130"/>
          <ac:picMkLst>
            <pc:docMk/>
            <pc:sldMk cId="575313668" sldId="262"/>
            <ac:picMk id="38" creationId="{98602FC4-B396-4FD7-B640-18387C992B41}"/>
          </ac:picMkLst>
        </pc:picChg>
        <pc:picChg chg="mod">
          <ac:chgData name="Anis Farihan Mat Raffei" userId="caa0f81d-2ced-4ad8-a070-ba6968b9f259" providerId="ADAL" clId="{1B0317A3-0E11-479E-894C-EB287B30580C}" dt="2021-08-30T02:42:04.339" v="1130"/>
          <ac:picMkLst>
            <pc:docMk/>
            <pc:sldMk cId="575313668" sldId="262"/>
            <ac:picMk id="39" creationId="{6F9432D7-B48D-4C84-BB84-DE9DCFE0EAA5}"/>
          </ac:picMkLst>
        </pc:picChg>
        <pc:picChg chg="mod">
          <ac:chgData name="Anis Farihan Mat Raffei" userId="caa0f81d-2ced-4ad8-a070-ba6968b9f259" providerId="ADAL" clId="{1B0317A3-0E11-479E-894C-EB287B30580C}" dt="2021-08-30T02:42:04.339" v="1130"/>
          <ac:picMkLst>
            <pc:docMk/>
            <pc:sldMk cId="575313668" sldId="262"/>
            <ac:picMk id="40" creationId="{E4B82EC0-125A-439E-9CF2-D7E9E91D604B}"/>
          </ac:picMkLst>
        </pc:picChg>
        <pc:picChg chg="add mod">
          <ac:chgData name="Anis Farihan Mat Raffei" userId="caa0f81d-2ced-4ad8-a070-ba6968b9f259" providerId="ADAL" clId="{1B0317A3-0E11-479E-894C-EB287B30580C}" dt="2021-08-31T09:31:40.448" v="5276" actId="1076"/>
          <ac:picMkLst>
            <pc:docMk/>
            <pc:sldMk cId="575313668" sldId="262"/>
            <ac:picMk id="43" creationId="{3692A429-6286-44F6-808A-967E1099BAF5}"/>
          </ac:picMkLst>
        </pc:picChg>
        <pc:picChg chg="mod">
          <ac:chgData name="Anis Farihan Mat Raffei" userId="caa0f81d-2ced-4ad8-a070-ba6968b9f259" providerId="ADAL" clId="{1B0317A3-0E11-479E-894C-EB287B30580C}" dt="2021-08-30T02:42:45.749" v="1137"/>
          <ac:picMkLst>
            <pc:docMk/>
            <pc:sldMk cId="575313668" sldId="262"/>
            <ac:picMk id="47" creationId="{2EE8463C-239A-4AB7-8E4E-6242DE93B5C5}"/>
          </ac:picMkLst>
        </pc:picChg>
        <pc:picChg chg="mod">
          <ac:chgData name="Anis Farihan Mat Raffei" userId="caa0f81d-2ced-4ad8-a070-ba6968b9f259" providerId="ADAL" clId="{1B0317A3-0E11-479E-894C-EB287B30580C}" dt="2021-08-30T02:42:45.749" v="1137"/>
          <ac:picMkLst>
            <pc:docMk/>
            <pc:sldMk cId="575313668" sldId="262"/>
            <ac:picMk id="48" creationId="{E059A059-CA45-4BDE-9438-DD1241CDBFB3}"/>
          </ac:picMkLst>
        </pc:picChg>
        <pc:picChg chg="mod">
          <ac:chgData name="Anis Farihan Mat Raffei" userId="caa0f81d-2ced-4ad8-a070-ba6968b9f259" providerId="ADAL" clId="{1B0317A3-0E11-479E-894C-EB287B30580C}" dt="2021-08-30T02:42:45.749" v="1137"/>
          <ac:picMkLst>
            <pc:docMk/>
            <pc:sldMk cId="575313668" sldId="262"/>
            <ac:picMk id="49" creationId="{379F0739-EE24-4CFB-B502-9918733D724C}"/>
          </ac:picMkLst>
        </pc:picChg>
        <pc:picChg chg="add mod">
          <ac:chgData name="Anis Farihan Mat Raffei" userId="caa0f81d-2ced-4ad8-a070-ba6968b9f259" providerId="ADAL" clId="{1B0317A3-0E11-479E-894C-EB287B30580C}" dt="2021-08-31T14:18:49.278" v="7991"/>
          <ac:picMkLst>
            <pc:docMk/>
            <pc:sldMk cId="575313668" sldId="262"/>
            <ac:picMk id="54" creationId="{FC1FA497-40BA-44FA-B0E9-EC4571B43C82}"/>
          </ac:picMkLst>
        </pc:picChg>
        <pc:picChg chg="add mod">
          <ac:chgData name="Anis Farihan Mat Raffei" userId="caa0f81d-2ced-4ad8-a070-ba6968b9f259" providerId="ADAL" clId="{1B0317A3-0E11-479E-894C-EB287B30580C}" dt="2021-08-31T15:12:29.960" v="8499"/>
          <ac:picMkLst>
            <pc:docMk/>
            <pc:sldMk cId="575313668" sldId="262"/>
            <ac:picMk id="57" creationId="{BC21A769-FECA-430E-87AD-CE8066633932}"/>
          </ac:picMkLst>
        </pc:picChg>
        <pc:picChg chg="add del">
          <ac:chgData name="Anis Farihan Mat Raffei" userId="caa0f81d-2ced-4ad8-a070-ba6968b9f259" providerId="ADAL" clId="{1B0317A3-0E11-479E-894C-EB287B30580C}" dt="2021-08-31T02:36:30.560" v="4118" actId="478"/>
          <ac:picMkLst>
            <pc:docMk/>
            <pc:sldMk cId="575313668" sldId="262"/>
            <ac:picMk id="1026" creationId="{43949561-2FE2-4BF7-BCC2-A3811A83B1E5}"/>
          </ac:picMkLst>
        </pc:picChg>
        <pc:picChg chg="add mod">
          <ac:chgData name="Anis Farihan Mat Raffei" userId="caa0f81d-2ced-4ad8-a070-ba6968b9f259" providerId="ADAL" clId="{1B0317A3-0E11-479E-894C-EB287B30580C}" dt="2021-08-31T09:31:40.448" v="5276" actId="1076"/>
          <ac:picMkLst>
            <pc:docMk/>
            <pc:sldMk cId="575313668" sldId="262"/>
            <ac:picMk id="1028" creationId="{AE7079CC-66FA-42BB-92DE-D1FA029828A4}"/>
          </ac:picMkLst>
        </pc:picChg>
        <pc:picChg chg="add mod">
          <ac:chgData name="Anis Farihan Mat Raffei" userId="caa0f81d-2ced-4ad8-a070-ba6968b9f259" providerId="ADAL" clId="{1B0317A3-0E11-479E-894C-EB287B30580C}" dt="2021-08-31T09:31:40.448" v="5276" actId="1076"/>
          <ac:picMkLst>
            <pc:docMk/>
            <pc:sldMk cId="575313668" sldId="262"/>
            <ac:picMk id="1030" creationId="{9EFF9C8E-6ADF-4344-970F-DFA660AABE7C}"/>
          </ac:picMkLst>
        </pc:picChg>
        <pc:cxnChg chg="mod">
          <ac:chgData name="Anis Farihan Mat Raffei" userId="caa0f81d-2ced-4ad8-a070-ba6968b9f259" providerId="ADAL" clId="{1B0317A3-0E11-479E-894C-EB287B30580C}" dt="2021-08-30T01:04:37.811" v="919" actId="1076"/>
          <ac:cxnSpMkLst>
            <pc:docMk/>
            <pc:sldMk cId="575313668" sldId="262"/>
            <ac:cxnSpMk id="6" creationId="{9E2C40BF-445F-480C-BA01-FA6F67013CA9}"/>
          </ac:cxnSpMkLst>
        </pc:cxnChg>
      </pc:sldChg>
      <pc:sldChg chg="addSp delSp modSp add del mod delAnim modAnim">
        <pc:chgData name="Anis Farihan Mat Raffei" userId="caa0f81d-2ced-4ad8-a070-ba6968b9f259" providerId="ADAL" clId="{1B0317A3-0E11-479E-894C-EB287B30580C}" dt="2021-08-31T02:31:55.744" v="4113" actId="47"/>
        <pc:sldMkLst>
          <pc:docMk/>
          <pc:sldMk cId="1979094582" sldId="263"/>
        </pc:sldMkLst>
        <pc:spChg chg="add mod">
          <ac:chgData name="Anis Farihan Mat Raffei" userId="caa0f81d-2ced-4ad8-a070-ba6968b9f259" providerId="ADAL" clId="{1B0317A3-0E11-479E-894C-EB287B30580C}" dt="2021-08-31T02:20:28.858" v="4094" actId="2085"/>
          <ac:spMkLst>
            <pc:docMk/>
            <pc:sldMk cId="1979094582" sldId="263"/>
            <ac:spMk id="2" creationId="{CDD46595-17C0-459B-8803-8AE0D122A816}"/>
          </ac:spMkLst>
        </pc:spChg>
        <pc:spChg chg="del">
          <ac:chgData name="Anis Farihan Mat Raffei" userId="caa0f81d-2ced-4ad8-a070-ba6968b9f259" providerId="ADAL" clId="{1B0317A3-0E11-479E-894C-EB287B30580C}" dt="2021-08-30T02:48:18.101" v="1144" actId="478"/>
          <ac:spMkLst>
            <pc:docMk/>
            <pc:sldMk cId="1979094582" sldId="263"/>
            <ac:spMk id="2" creationId="{F0D7C818-245A-47A3-86CC-F951872EDC2A}"/>
          </ac:spMkLst>
        </pc:spChg>
        <pc:spChg chg="mod">
          <ac:chgData name="Anis Farihan Mat Raffei" userId="caa0f81d-2ced-4ad8-a070-ba6968b9f259" providerId="ADAL" clId="{1B0317A3-0E11-479E-894C-EB287B30580C}" dt="2021-08-31T02:31:14.298" v="4112" actId="12"/>
          <ac:spMkLst>
            <pc:docMk/>
            <pc:sldMk cId="1979094582" sldId="263"/>
            <ac:spMk id="3" creationId="{815BE1CA-97E9-4AC8-A8A3-48E2C00A4CEA}"/>
          </ac:spMkLst>
        </pc:spChg>
        <pc:spChg chg="mod">
          <ac:chgData name="Anis Farihan Mat Raffei" userId="caa0f81d-2ced-4ad8-a070-ba6968b9f259" providerId="ADAL" clId="{1B0317A3-0E11-479E-894C-EB287B30580C}" dt="2021-08-30T02:56:40.323" v="1301" actId="20577"/>
          <ac:spMkLst>
            <pc:docMk/>
            <pc:sldMk cId="1979094582" sldId="263"/>
            <ac:spMk id="4" creationId="{3D146AA2-E3BF-42AA-9887-C2DC96806A39}"/>
          </ac:spMkLst>
        </pc:spChg>
        <pc:spChg chg="del">
          <ac:chgData name="Anis Farihan Mat Raffei" userId="caa0f81d-2ced-4ad8-a070-ba6968b9f259" providerId="ADAL" clId="{1B0317A3-0E11-479E-894C-EB287B30580C}" dt="2021-08-30T02:48:42.975" v="1149" actId="478"/>
          <ac:spMkLst>
            <pc:docMk/>
            <pc:sldMk cId="1979094582" sldId="263"/>
            <ac:spMk id="5" creationId="{5E217ACB-DD60-4F46-B373-5548EB8991C3}"/>
          </ac:spMkLst>
        </pc:spChg>
        <pc:spChg chg="del">
          <ac:chgData name="Anis Farihan Mat Raffei" userId="caa0f81d-2ced-4ad8-a070-ba6968b9f259" providerId="ADAL" clId="{1B0317A3-0E11-479E-894C-EB287B30580C}" dt="2021-08-30T02:48:41.176" v="1148" actId="478"/>
          <ac:spMkLst>
            <pc:docMk/>
            <pc:sldMk cId="1979094582" sldId="263"/>
            <ac:spMk id="8" creationId="{4CAD2407-55CD-4259-B8E3-27CB9806890D}"/>
          </ac:spMkLst>
        </pc:spChg>
        <pc:spChg chg="del">
          <ac:chgData name="Anis Farihan Mat Raffei" userId="caa0f81d-2ced-4ad8-a070-ba6968b9f259" providerId="ADAL" clId="{1B0317A3-0E11-479E-894C-EB287B30580C}" dt="2021-08-30T02:48:44.880" v="1151" actId="478"/>
          <ac:spMkLst>
            <pc:docMk/>
            <pc:sldMk cId="1979094582" sldId="263"/>
            <ac:spMk id="41" creationId="{4DE41495-7934-4B07-8B87-1C8C1401D99F}"/>
          </ac:spMkLst>
        </pc:spChg>
        <pc:spChg chg="del">
          <ac:chgData name="Anis Farihan Mat Raffei" userId="caa0f81d-2ced-4ad8-a070-ba6968b9f259" providerId="ADAL" clId="{1B0317A3-0E11-479E-894C-EB287B30580C}" dt="2021-08-30T02:48:46.898" v="1154" actId="478"/>
          <ac:spMkLst>
            <pc:docMk/>
            <pc:sldMk cId="1979094582" sldId="263"/>
            <ac:spMk id="42" creationId="{63D9DCD8-DAC5-4ABD-8B50-06183095C003}"/>
          </ac:spMkLst>
        </pc:spChg>
        <pc:spChg chg="del">
          <ac:chgData name="Anis Farihan Mat Raffei" userId="caa0f81d-2ced-4ad8-a070-ba6968b9f259" providerId="ADAL" clId="{1B0317A3-0E11-479E-894C-EB287B30580C}" dt="2021-08-30T02:48:45.627" v="1152" actId="478"/>
          <ac:spMkLst>
            <pc:docMk/>
            <pc:sldMk cId="1979094582" sldId="263"/>
            <ac:spMk id="44" creationId="{89A8668B-687B-474C-92BB-EA59075FD095}"/>
          </ac:spMkLst>
        </pc:spChg>
        <pc:spChg chg="del">
          <ac:chgData name="Anis Farihan Mat Raffei" userId="caa0f81d-2ced-4ad8-a070-ba6968b9f259" providerId="ADAL" clId="{1B0317A3-0E11-479E-894C-EB287B30580C}" dt="2021-08-30T02:48:47.660" v="1155" actId="478"/>
          <ac:spMkLst>
            <pc:docMk/>
            <pc:sldMk cId="1979094582" sldId="263"/>
            <ac:spMk id="45" creationId="{AEA0165E-72C4-408F-9944-CD417D72C1C7}"/>
          </ac:spMkLst>
        </pc:spChg>
        <pc:spChg chg="del">
          <ac:chgData name="Anis Farihan Mat Raffei" userId="caa0f81d-2ced-4ad8-a070-ba6968b9f259" providerId="ADAL" clId="{1B0317A3-0E11-479E-894C-EB287B30580C}" dt="2021-08-30T02:48:49.342" v="1157" actId="478"/>
          <ac:spMkLst>
            <pc:docMk/>
            <pc:sldMk cId="1979094582" sldId="263"/>
            <ac:spMk id="50" creationId="{2332863C-6479-4C95-8EDE-9AD27219B6E8}"/>
          </ac:spMkLst>
        </pc:spChg>
        <pc:spChg chg="add del mod">
          <ac:chgData name="Anis Farihan Mat Raffei" userId="caa0f81d-2ced-4ad8-a070-ba6968b9f259" providerId="ADAL" clId="{1B0317A3-0E11-479E-894C-EB287B30580C}" dt="2021-08-30T02:49:20.837" v="1160" actId="478"/>
          <ac:spMkLst>
            <pc:docMk/>
            <pc:sldMk cId="1979094582" sldId="263"/>
            <ac:spMk id="52" creationId="{4C1C0229-1B7E-452B-AD54-E67DB2E8311E}"/>
          </ac:spMkLst>
        </pc:spChg>
        <pc:spChg chg="add del mod">
          <ac:chgData name="Anis Farihan Mat Raffei" userId="caa0f81d-2ced-4ad8-a070-ba6968b9f259" providerId="ADAL" clId="{1B0317A3-0E11-479E-894C-EB287B30580C}" dt="2021-08-31T02:19:41.840" v="4091" actId="478"/>
          <ac:spMkLst>
            <pc:docMk/>
            <pc:sldMk cId="1979094582" sldId="263"/>
            <ac:spMk id="55" creationId="{1A506C46-DA31-44EC-A3D7-F4A3872DE853}"/>
          </ac:spMkLst>
        </pc:spChg>
        <pc:grpChg chg="del">
          <ac:chgData name="Anis Farihan Mat Raffei" userId="caa0f81d-2ced-4ad8-a070-ba6968b9f259" providerId="ADAL" clId="{1B0317A3-0E11-479E-894C-EB287B30580C}" dt="2021-08-30T02:48:43.677" v="1150" actId="478"/>
          <ac:grpSpMkLst>
            <pc:docMk/>
            <pc:sldMk cId="1979094582" sldId="263"/>
            <ac:grpSpMk id="9" creationId="{60DA6FA5-D7D8-4B96-B1FD-4A97689012FB}"/>
          </ac:grpSpMkLst>
        </pc:grpChg>
        <pc:grpChg chg="del">
          <ac:chgData name="Anis Farihan Mat Raffei" userId="caa0f81d-2ced-4ad8-a070-ba6968b9f259" providerId="ADAL" clId="{1B0317A3-0E11-479E-894C-EB287B30580C}" dt="2021-08-30T02:48:48.253" v="1156" actId="478"/>
          <ac:grpSpMkLst>
            <pc:docMk/>
            <pc:sldMk cId="1979094582" sldId="263"/>
            <ac:grpSpMk id="46" creationId="{FA1CF1CA-D5C2-40CF-9A4C-62274D7984C8}"/>
          </ac:grpSpMkLst>
        </pc:grpChg>
        <pc:picChg chg="del">
          <ac:chgData name="Anis Farihan Mat Raffei" userId="caa0f81d-2ced-4ad8-a070-ba6968b9f259" providerId="ADAL" clId="{1B0317A3-0E11-479E-894C-EB287B30580C}" dt="2021-08-30T02:48:46.236" v="1153" actId="478"/>
          <ac:picMkLst>
            <pc:docMk/>
            <pc:sldMk cId="1979094582" sldId="263"/>
            <ac:picMk id="43" creationId="{3692A429-6286-44F6-808A-967E1099BAF5}"/>
          </ac:picMkLst>
        </pc:picChg>
        <pc:picChg chg="add del mod">
          <ac:chgData name="Anis Farihan Mat Raffei" userId="caa0f81d-2ced-4ad8-a070-ba6968b9f259" providerId="ADAL" clId="{1B0317A3-0E11-479E-894C-EB287B30580C}" dt="2021-08-31T02:19:40.431" v="4090" actId="478"/>
          <ac:picMkLst>
            <pc:docMk/>
            <pc:sldMk cId="1979094582" sldId="263"/>
            <ac:picMk id="53" creationId="{ED76FC35-7E08-4A9C-814E-1DF2D6E4273D}"/>
          </ac:picMkLst>
        </pc:picChg>
      </pc:sldChg>
      <pc:sldChg chg="new del">
        <pc:chgData name="Anis Farihan Mat Raffei" userId="caa0f81d-2ced-4ad8-a070-ba6968b9f259" providerId="ADAL" clId="{1B0317A3-0E11-479E-894C-EB287B30580C}" dt="2021-08-30T02:47:54.421" v="1142" actId="680"/>
        <pc:sldMkLst>
          <pc:docMk/>
          <pc:sldMk cId="4169338653" sldId="263"/>
        </pc:sldMkLst>
      </pc:sldChg>
      <pc:sldChg chg="addSp delSp modSp add mod delAnim modAnim">
        <pc:chgData name="Anis Farihan Mat Raffei" userId="caa0f81d-2ced-4ad8-a070-ba6968b9f259" providerId="ADAL" clId="{1B0317A3-0E11-479E-894C-EB287B30580C}" dt="2021-09-01T00:23:34.449" v="8678"/>
        <pc:sldMkLst>
          <pc:docMk/>
          <pc:sldMk cId="3272123677" sldId="264"/>
        </pc:sldMkLst>
        <pc:spChg chg="add mod">
          <ac:chgData name="Anis Farihan Mat Raffei" userId="caa0f81d-2ced-4ad8-a070-ba6968b9f259" providerId="ADAL" clId="{1B0317A3-0E11-479E-894C-EB287B30580C}" dt="2021-08-31T09:19:43.711" v="4953" actId="20577"/>
          <ac:spMkLst>
            <pc:docMk/>
            <pc:sldMk cId="3272123677" sldId="264"/>
            <ac:spMk id="2" creationId="{CFEF837D-E6DC-4351-961D-EC986A0D5D6F}"/>
          </ac:spMkLst>
        </pc:spChg>
        <pc:spChg chg="del">
          <ac:chgData name="Anis Farihan Mat Raffei" userId="caa0f81d-2ced-4ad8-a070-ba6968b9f259" providerId="ADAL" clId="{1B0317A3-0E11-479E-894C-EB287B30580C}" dt="2021-08-30T02:59:16.755" v="1315" actId="478"/>
          <ac:spMkLst>
            <pc:docMk/>
            <pc:sldMk cId="3272123677" sldId="264"/>
            <ac:spMk id="3" creationId="{815BE1CA-97E9-4AC8-A8A3-48E2C00A4CEA}"/>
          </ac:spMkLst>
        </pc:spChg>
        <pc:spChg chg="mod">
          <ac:chgData name="Anis Farihan Mat Raffei" userId="caa0f81d-2ced-4ad8-a070-ba6968b9f259" providerId="ADAL" clId="{1B0317A3-0E11-479E-894C-EB287B30580C}" dt="2021-08-30T02:56:55.664" v="1313" actId="20577"/>
          <ac:spMkLst>
            <pc:docMk/>
            <pc:sldMk cId="3272123677" sldId="264"/>
            <ac:spMk id="4" creationId="{3D146AA2-E3BF-42AA-9887-C2DC96806A39}"/>
          </ac:spMkLst>
        </pc:spChg>
        <pc:spChg chg="add del mod">
          <ac:chgData name="Anis Farihan Mat Raffei" userId="caa0f81d-2ced-4ad8-a070-ba6968b9f259" providerId="ADAL" clId="{1B0317A3-0E11-479E-894C-EB287B30580C}" dt="2021-08-30T03:02:23.162" v="1743" actId="478"/>
          <ac:spMkLst>
            <pc:docMk/>
            <pc:sldMk cId="3272123677" sldId="264"/>
            <ac:spMk id="5" creationId="{226AC1A9-7648-4E0F-A5B5-5A53178D6787}"/>
          </ac:spMkLst>
        </pc:spChg>
        <pc:spChg chg="mod">
          <ac:chgData name="Anis Farihan Mat Raffei" userId="caa0f81d-2ced-4ad8-a070-ba6968b9f259" providerId="ADAL" clId="{1B0317A3-0E11-479E-894C-EB287B30580C}" dt="2021-08-31T03:01:57.042" v="4277" actId="404"/>
          <ac:spMkLst>
            <pc:docMk/>
            <pc:sldMk cId="3272123677" sldId="264"/>
            <ac:spMk id="10" creationId="{ABD371AD-9C1F-4FA7-8F9A-63C2A747C04D}"/>
          </ac:spMkLst>
        </pc:spChg>
        <pc:spChg chg="mod">
          <ac:chgData name="Anis Farihan Mat Raffei" userId="caa0f81d-2ced-4ad8-a070-ba6968b9f259" providerId="ADAL" clId="{1B0317A3-0E11-479E-894C-EB287B30580C}" dt="2021-08-30T02:59:18.629" v="1317"/>
          <ac:spMkLst>
            <pc:docMk/>
            <pc:sldMk cId="3272123677" sldId="264"/>
            <ac:spMk id="12" creationId="{9204676F-AA38-4322-9F7C-2926E113D023}"/>
          </ac:spMkLst>
        </pc:spChg>
        <pc:spChg chg="mod">
          <ac:chgData name="Anis Farihan Mat Raffei" userId="caa0f81d-2ced-4ad8-a070-ba6968b9f259" providerId="ADAL" clId="{1B0317A3-0E11-479E-894C-EB287B30580C}" dt="2021-08-30T02:59:18.629" v="1317"/>
          <ac:spMkLst>
            <pc:docMk/>
            <pc:sldMk cId="3272123677" sldId="264"/>
            <ac:spMk id="13" creationId="{74A20B24-B228-4199-A8F8-84DEE814F1AD}"/>
          </ac:spMkLst>
        </pc:spChg>
        <pc:spChg chg="add del mod">
          <ac:chgData name="Anis Farihan Mat Raffei" userId="caa0f81d-2ced-4ad8-a070-ba6968b9f259" providerId="ADAL" clId="{1B0317A3-0E11-479E-894C-EB287B30580C}" dt="2021-08-30T03:02:31.594" v="1747" actId="478"/>
          <ac:spMkLst>
            <pc:docMk/>
            <pc:sldMk cId="3272123677" sldId="264"/>
            <ac:spMk id="14" creationId="{63695ED2-E557-47FC-8A51-8A6AF3C24385}"/>
          </ac:spMkLst>
        </pc:spChg>
        <pc:spChg chg="add del mod">
          <ac:chgData name="Anis Farihan Mat Raffei" userId="caa0f81d-2ced-4ad8-a070-ba6968b9f259" providerId="ADAL" clId="{1B0317A3-0E11-479E-894C-EB287B30580C}" dt="2021-08-30T03:02:40.362" v="1751" actId="478"/>
          <ac:spMkLst>
            <pc:docMk/>
            <pc:sldMk cId="3272123677" sldId="264"/>
            <ac:spMk id="15" creationId="{2CE60A4C-AAF0-40F5-9604-E530962A0D20}"/>
          </ac:spMkLst>
        </pc:spChg>
        <pc:spChg chg="add mod">
          <ac:chgData name="Anis Farihan Mat Raffei" userId="caa0f81d-2ced-4ad8-a070-ba6968b9f259" providerId="ADAL" clId="{1B0317A3-0E11-479E-894C-EB287B30580C}" dt="2021-08-31T14:19:01.876" v="7995"/>
          <ac:spMkLst>
            <pc:docMk/>
            <pc:sldMk cId="3272123677" sldId="264"/>
            <ac:spMk id="15" creationId="{FB07FCB3-2401-4F2E-9D9B-4F0234EF842E}"/>
          </ac:spMkLst>
        </pc:spChg>
        <pc:spChg chg="add mod">
          <ac:chgData name="Anis Farihan Mat Raffei" userId="caa0f81d-2ced-4ad8-a070-ba6968b9f259" providerId="ADAL" clId="{1B0317A3-0E11-479E-894C-EB287B30580C}" dt="2021-08-31T14:32:57.035" v="8171"/>
          <ac:spMkLst>
            <pc:docMk/>
            <pc:sldMk cId="3272123677" sldId="264"/>
            <ac:spMk id="16" creationId="{973403B2-A0F0-42B4-8C8A-E351E8EEB230}"/>
          </ac:spMkLst>
        </pc:spChg>
        <pc:spChg chg="add mod">
          <ac:chgData name="Anis Farihan Mat Raffei" userId="caa0f81d-2ced-4ad8-a070-ba6968b9f259" providerId="ADAL" clId="{1B0317A3-0E11-479E-894C-EB287B30580C}" dt="2021-08-31T14:36:23.662" v="8208" actId="1076"/>
          <ac:spMkLst>
            <pc:docMk/>
            <pc:sldMk cId="3272123677" sldId="264"/>
            <ac:spMk id="17" creationId="{7CE5BBB6-5D08-491D-9A02-A5A46EE557E1}"/>
          </ac:spMkLst>
        </pc:spChg>
        <pc:spChg chg="add mod">
          <ac:chgData name="Anis Farihan Mat Raffei" userId="caa0f81d-2ced-4ad8-a070-ba6968b9f259" providerId="ADAL" clId="{1B0317A3-0E11-479E-894C-EB287B30580C}" dt="2021-09-01T00:16:23.520" v="8557" actId="20577"/>
          <ac:spMkLst>
            <pc:docMk/>
            <pc:sldMk cId="3272123677" sldId="264"/>
            <ac:spMk id="19" creationId="{E63568FF-E7E0-4D20-A657-40B45D316A28}"/>
          </ac:spMkLst>
        </pc:spChg>
        <pc:spChg chg="del">
          <ac:chgData name="Anis Farihan Mat Raffei" userId="caa0f81d-2ced-4ad8-a070-ba6968b9f259" providerId="ADAL" clId="{1B0317A3-0E11-479E-894C-EB287B30580C}" dt="2021-08-30T03:02:05.927" v="1735" actId="478"/>
          <ac:spMkLst>
            <pc:docMk/>
            <pc:sldMk cId="3272123677" sldId="264"/>
            <ac:spMk id="55" creationId="{1A506C46-DA31-44EC-A3D7-F4A3872DE853}"/>
          </ac:spMkLst>
        </pc:spChg>
        <pc:grpChg chg="add mod">
          <ac:chgData name="Anis Farihan Mat Raffei" userId="caa0f81d-2ced-4ad8-a070-ba6968b9f259" providerId="ADAL" clId="{1B0317A3-0E11-479E-894C-EB287B30580C}" dt="2021-08-31T09:19:27.341" v="4942" actId="1076"/>
          <ac:grpSpMkLst>
            <pc:docMk/>
            <pc:sldMk cId="3272123677" sldId="264"/>
            <ac:grpSpMk id="8" creationId="{339F0FD6-227B-49B3-B743-F6CD7EA26971}"/>
          </ac:grpSpMkLst>
        </pc:grpChg>
        <pc:grpChg chg="mod">
          <ac:chgData name="Anis Farihan Mat Raffei" userId="caa0f81d-2ced-4ad8-a070-ba6968b9f259" providerId="ADAL" clId="{1B0317A3-0E11-479E-894C-EB287B30580C}" dt="2021-08-30T02:59:18.629" v="1317"/>
          <ac:grpSpMkLst>
            <pc:docMk/>
            <pc:sldMk cId="3272123677" sldId="264"/>
            <ac:grpSpMk id="9" creationId="{D1B9D4CE-04ED-41D6-8F9F-76DA0230E5A3}"/>
          </ac:grpSpMkLst>
        </pc:grpChg>
        <pc:picChg chg="mod">
          <ac:chgData name="Anis Farihan Mat Raffei" userId="caa0f81d-2ced-4ad8-a070-ba6968b9f259" providerId="ADAL" clId="{1B0317A3-0E11-479E-894C-EB287B30580C}" dt="2021-08-30T02:59:18.629" v="1317"/>
          <ac:picMkLst>
            <pc:docMk/>
            <pc:sldMk cId="3272123677" sldId="264"/>
            <ac:picMk id="11" creationId="{0090F5FF-A3E9-4717-8FC6-1FEBA038EE25}"/>
          </ac:picMkLst>
        </pc:picChg>
        <pc:picChg chg="add mod">
          <ac:chgData name="Anis Farihan Mat Raffei" userId="caa0f81d-2ced-4ad8-a070-ba6968b9f259" providerId="ADAL" clId="{1B0317A3-0E11-479E-894C-EB287B30580C}" dt="2021-08-31T14:19:01.876" v="7995"/>
          <ac:picMkLst>
            <pc:docMk/>
            <pc:sldMk cId="3272123677" sldId="264"/>
            <ac:picMk id="14" creationId="{3274B92C-3E63-402C-949E-B5937EF314E8}"/>
          </ac:picMkLst>
        </pc:picChg>
        <pc:picChg chg="add mod">
          <ac:chgData name="Anis Farihan Mat Raffei" userId="caa0f81d-2ced-4ad8-a070-ba6968b9f259" providerId="ADAL" clId="{1B0317A3-0E11-479E-894C-EB287B30580C}" dt="2021-08-31T15:12:33.479" v="8501"/>
          <ac:picMkLst>
            <pc:docMk/>
            <pc:sldMk cId="3272123677" sldId="264"/>
            <ac:picMk id="18" creationId="{9C5D31F7-C821-44EC-A26E-6CC9B1E75453}"/>
          </ac:picMkLst>
        </pc:picChg>
        <pc:picChg chg="del mod">
          <ac:chgData name="Anis Farihan Mat Raffei" userId="caa0f81d-2ced-4ad8-a070-ba6968b9f259" providerId="ADAL" clId="{1B0317A3-0E11-479E-894C-EB287B30580C}" dt="2021-08-30T02:59:17.472" v="1316" actId="478"/>
          <ac:picMkLst>
            <pc:docMk/>
            <pc:sldMk cId="3272123677" sldId="264"/>
            <ac:picMk id="53" creationId="{ED76FC35-7E08-4A9C-814E-1DF2D6E4273D}"/>
          </ac:picMkLst>
        </pc:picChg>
      </pc:sldChg>
      <pc:sldChg chg="addSp delSp modSp add mod delAnim modAnim">
        <pc:chgData name="Anis Farihan Mat Raffei" userId="caa0f81d-2ced-4ad8-a070-ba6968b9f259" providerId="ADAL" clId="{1B0317A3-0E11-479E-894C-EB287B30580C}" dt="2021-09-01T00:24:05.305" v="8680"/>
        <pc:sldMkLst>
          <pc:docMk/>
          <pc:sldMk cId="3498871064" sldId="265"/>
        </pc:sldMkLst>
        <pc:spChg chg="mod">
          <ac:chgData name="Anis Farihan Mat Raffei" userId="caa0f81d-2ced-4ad8-a070-ba6968b9f259" providerId="ADAL" clId="{1B0317A3-0E11-479E-894C-EB287B30580C}" dt="2021-08-31T09:20:46.096" v="4965" actId="14100"/>
          <ac:spMkLst>
            <pc:docMk/>
            <pc:sldMk cId="3498871064" sldId="265"/>
            <ac:spMk id="2" creationId="{CFEF837D-E6DC-4351-961D-EC986A0D5D6F}"/>
          </ac:spMkLst>
        </pc:spChg>
        <pc:spChg chg="mod">
          <ac:chgData name="Anis Farihan Mat Raffei" userId="caa0f81d-2ced-4ad8-a070-ba6968b9f259" providerId="ADAL" clId="{1B0317A3-0E11-479E-894C-EB287B30580C}" dt="2021-08-30T03:03:55.125" v="1775" actId="20577"/>
          <ac:spMkLst>
            <pc:docMk/>
            <pc:sldMk cId="3498871064" sldId="265"/>
            <ac:spMk id="4" creationId="{3D146AA2-E3BF-42AA-9887-C2DC96806A39}"/>
          </ac:spMkLst>
        </pc:spChg>
        <pc:spChg chg="add mod">
          <ac:chgData name="Anis Farihan Mat Raffei" userId="caa0f81d-2ced-4ad8-a070-ba6968b9f259" providerId="ADAL" clId="{1B0317A3-0E11-479E-894C-EB287B30580C}" dt="2021-08-31T14:19:03.326" v="7996"/>
          <ac:spMkLst>
            <pc:docMk/>
            <pc:sldMk cId="3498871064" sldId="265"/>
            <ac:spMk id="13" creationId="{860B2AFA-394A-4373-BE48-A81D376C5C4F}"/>
          </ac:spMkLst>
        </pc:spChg>
        <pc:spChg chg="mod">
          <ac:chgData name="Anis Farihan Mat Raffei" userId="caa0f81d-2ced-4ad8-a070-ba6968b9f259" providerId="ADAL" clId="{1B0317A3-0E11-479E-894C-EB287B30580C}" dt="2021-08-30T03:04:00.519" v="1777"/>
          <ac:spMkLst>
            <pc:docMk/>
            <pc:sldMk cId="3498871064" sldId="265"/>
            <ac:spMk id="16" creationId="{06922F3E-E3AF-4982-AF26-49CD0F5BFA2B}"/>
          </ac:spMkLst>
        </pc:spChg>
        <pc:spChg chg="mod">
          <ac:chgData name="Anis Farihan Mat Raffei" userId="caa0f81d-2ced-4ad8-a070-ba6968b9f259" providerId="ADAL" clId="{1B0317A3-0E11-479E-894C-EB287B30580C}" dt="2021-08-30T03:04:00.519" v="1777"/>
          <ac:spMkLst>
            <pc:docMk/>
            <pc:sldMk cId="3498871064" sldId="265"/>
            <ac:spMk id="18" creationId="{6E1CB465-9203-41DB-BFC7-FE73973E1577}"/>
          </ac:spMkLst>
        </pc:spChg>
        <pc:spChg chg="mod">
          <ac:chgData name="Anis Farihan Mat Raffei" userId="caa0f81d-2ced-4ad8-a070-ba6968b9f259" providerId="ADAL" clId="{1B0317A3-0E11-479E-894C-EB287B30580C}" dt="2021-08-30T03:04:00.519" v="1777"/>
          <ac:spMkLst>
            <pc:docMk/>
            <pc:sldMk cId="3498871064" sldId="265"/>
            <ac:spMk id="19" creationId="{1EC83A42-1A93-44AF-961D-AD5D5962811C}"/>
          </ac:spMkLst>
        </pc:spChg>
        <pc:spChg chg="add mod">
          <ac:chgData name="Anis Farihan Mat Raffei" userId="caa0f81d-2ced-4ad8-a070-ba6968b9f259" providerId="ADAL" clId="{1B0317A3-0E11-479E-894C-EB287B30580C}" dt="2021-08-31T14:33:03.252" v="8172"/>
          <ac:spMkLst>
            <pc:docMk/>
            <pc:sldMk cId="3498871064" sldId="265"/>
            <ac:spMk id="20" creationId="{2706BEDA-6B62-4EBA-BAA9-A4C17B846E81}"/>
          </ac:spMkLst>
        </pc:spChg>
        <pc:spChg chg="add mod">
          <ac:chgData name="Anis Farihan Mat Raffei" userId="caa0f81d-2ced-4ad8-a070-ba6968b9f259" providerId="ADAL" clId="{1B0317A3-0E11-479E-894C-EB287B30580C}" dt="2021-08-31T14:36:27.750" v="8210" actId="1076"/>
          <ac:spMkLst>
            <pc:docMk/>
            <pc:sldMk cId="3498871064" sldId="265"/>
            <ac:spMk id="21" creationId="{DFE4D66F-3ACE-4146-8C63-57C5896C7036}"/>
          </ac:spMkLst>
        </pc:spChg>
        <pc:spChg chg="add mod">
          <ac:chgData name="Anis Farihan Mat Raffei" userId="caa0f81d-2ced-4ad8-a070-ba6968b9f259" providerId="ADAL" clId="{1B0317A3-0E11-479E-894C-EB287B30580C}" dt="2021-09-01T00:16:27.697" v="8559" actId="20577"/>
          <ac:spMkLst>
            <pc:docMk/>
            <pc:sldMk cId="3498871064" sldId="265"/>
            <ac:spMk id="23" creationId="{416CA357-62CF-42A1-A429-BE4EDEAD760F}"/>
          </ac:spMkLst>
        </pc:spChg>
        <pc:grpChg chg="del">
          <ac:chgData name="Anis Farihan Mat Raffei" userId="caa0f81d-2ced-4ad8-a070-ba6968b9f259" providerId="ADAL" clId="{1B0317A3-0E11-479E-894C-EB287B30580C}" dt="2021-08-30T03:04:00.071" v="1776" actId="478"/>
          <ac:grpSpMkLst>
            <pc:docMk/>
            <pc:sldMk cId="3498871064" sldId="265"/>
            <ac:grpSpMk id="8" creationId="{339F0FD6-227B-49B3-B743-F6CD7EA26971}"/>
          </ac:grpSpMkLst>
        </pc:grpChg>
        <pc:grpChg chg="add mod">
          <ac:chgData name="Anis Farihan Mat Raffei" userId="caa0f81d-2ced-4ad8-a070-ba6968b9f259" providerId="ADAL" clId="{1B0317A3-0E11-479E-894C-EB287B30580C}" dt="2021-08-31T09:20:50.405" v="4966" actId="14100"/>
          <ac:grpSpMkLst>
            <pc:docMk/>
            <pc:sldMk cId="3498871064" sldId="265"/>
            <ac:grpSpMk id="14" creationId="{A4BA4363-FB80-4396-8CAF-B261A883AA35}"/>
          </ac:grpSpMkLst>
        </pc:grpChg>
        <pc:grpChg chg="mod">
          <ac:chgData name="Anis Farihan Mat Raffei" userId="caa0f81d-2ced-4ad8-a070-ba6968b9f259" providerId="ADAL" clId="{1B0317A3-0E11-479E-894C-EB287B30580C}" dt="2021-08-30T03:04:00.519" v="1777"/>
          <ac:grpSpMkLst>
            <pc:docMk/>
            <pc:sldMk cId="3498871064" sldId="265"/>
            <ac:grpSpMk id="15" creationId="{87128029-EAF5-4804-B83E-A2632F70375F}"/>
          </ac:grpSpMkLst>
        </pc:grpChg>
        <pc:picChg chg="add mod">
          <ac:chgData name="Anis Farihan Mat Raffei" userId="caa0f81d-2ced-4ad8-a070-ba6968b9f259" providerId="ADAL" clId="{1B0317A3-0E11-479E-894C-EB287B30580C}" dt="2021-08-31T14:19:03.326" v="7996"/>
          <ac:picMkLst>
            <pc:docMk/>
            <pc:sldMk cId="3498871064" sldId="265"/>
            <ac:picMk id="12" creationId="{3CD2F32A-A3B0-423F-8947-06D7728BDF98}"/>
          </ac:picMkLst>
        </pc:picChg>
        <pc:picChg chg="mod">
          <ac:chgData name="Anis Farihan Mat Raffei" userId="caa0f81d-2ced-4ad8-a070-ba6968b9f259" providerId="ADAL" clId="{1B0317A3-0E11-479E-894C-EB287B30580C}" dt="2021-08-30T03:04:00.519" v="1777"/>
          <ac:picMkLst>
            <pc:docMk/>
            <pc:sldMk cId="3498871064" sldId="265"/>
            <ac:picMk id="17" creationId="{CC8C8CC3-2E3B-497E-A0F3-4A3354339C6C}"/>
          </ac:picMkLst>
        </pc:picChg>
        <pc:picChg chg="add mod">
          <ac:chgData name="Anis Farihan Mat Raffei" userId="caa0f81d-2ced-4ad8-a070-ba6968b9f259" providerId="ADAL" clId="{1B0317A3-0E11-479E-894C-EB287B30580C}" dt="2021-08-31T15:12:35.286" v="8502"/>
          <ac:picMkLst>
            <pc:docMk/>
            <pc:sldMk cId="3498871064" sldId="265"/>
            <ac:picMk id="22" creationId="{FB9C926B-5238-4F48-BD00-D83FF2CF3A15}"/>
          </ac:picMkLst>
        </pc:picChg>
      </pc:sldChg>
      <pc:sldChg chg="addSp delSp modSp add mod delAnim modAnim">
        <pc:chgData name="Anis Farihan Mat Raffei" userId="caa0f81d-2ced-4ad8-a070-ba6968b9f259" providerId="ADAL" clId="{1B0317A3-0E11-479E-894C-EB287B30580C}" dt="2021-09-01T00:24:16.823" v="8682"/>
        <pc:sldMkLst>
          <pc:docMk/>
          <pc:sldMk cId="1064035176" sldId="266"/>
        </pc:sldMkLst>
        <pc:spChg chg="mod">
          <ac:chgData name="Anis Farihan Mat Raffei" userId="caa0f81d-2ced-4ad8-a070-ba6968b9f259" providerId="ADAL" clId="{1B0317A3-0E11-479E-894C-EB287B30580C}" dt="2021-08-31T14:19:21.359" v="8000" actId="403"/>
          <ac:spMkLst>
            <pc:docMk/>
            <pc:sldMk cId="1064035176" sldId="266"/>
            <ac:spMk id="2" creationId="{CFEF837D-E6DC-4351-961D-EC986A0D5D6F}"/>
          </ac:spMkLst>
        </pc:spChg>
        <pc:spChg chg="mod">
          <ac:chgData name="Anis Farihan Mat Raffei" userId="caa0f81d-2ced-4ad8-a070-ba6968b9f259" providerId="ADAL" clId="{1B0317A3-0E11-479E-894C-EB287B30580C}" dt="2021-08-30T03:07:51.985" v="2201" actId="20577"/>
          <ac:spMkLst>
            <pc:docMk/>
            <pc:sldMk cId="1064035176" sldId="266"/>
            <ac:spMk id="4" creationId="{3D146AA2-E3BF-42AA-9887-C2DC96806A39}"/>
          </ac:spMkLst>
        </pc:spChg>
        <pc:spChg chg="add mod">
          <ac:chgData name="Anis Farihan Mat Raffei" userId="caa0f81d-2ced-4ad8-a070-ba6968b9f259" providerId="ADAL" clId="{1B0317A3-0E11-479E-894C-EB287B30580C}" dt="2021-08-31T14:19:04.690" v="7997"/>
          <ac:spMkLst>
            <pc:docMk/>
            <pc:sldMk cId="1064035176" sldId="266"/>
            <ac:spMk id="15" creationId="{C004541C-FA40-476D-AEF7-0B3E5D339902}"/>
          </ac:spMkLst>
        </pc:spChg>
        <pc:spChg chg="add mod">
          <ac:chgData name="Anis Farihan Mat Raffei" userId="caa0f81d-2ced-4ad8-a070-ba6968b9f259" providerId="ADAL" clId="{1B0317A3-0E11-479E-894C-EB287B30580C}" dt="2021-08-31T14:33:08.991" v="8173"/>
          <ac:spMkLst>
            <pc:docMk/>
            <pc:sldMk cId="1064035176" sldId="266"/>
            <ac:spMk id="16" creationId="{EB2D6E40-D596-421E-ABAE-8D85872A20F0}"/>
          </ac:spMkLst>
        </pc:spChg>
        <pc:spChg chg="add mod">
          <ac:chgData name="Anis Farihan Mat Raffei" userId="caa0f81d-2ced-4ad8-a070-ba6968b9f259" providerId="ADAL" clId="{1B0317A3-0E11-479E-894C-EB287B30580C}" dt="2021-08-31T14:36:31.878" v="8212" actId="1076"/>
          <ac:spMkLst>
            <pc:docMk/>
            <pc:sldMk cId="1064035176" sldId="266"/>
            <ac:spMk id="17" creationId="{DDCAE17D-96BF-41AF-BFA2-071CBAAF9519}"/>
          </ac:spMkLst>
        </pc:spChg>
        <pc:spChg chg="add mod">
          <ac:chgData name="Anis Farihan Mat Raffei" userId="caa0f81d-2ced-4ad8-a070-ba6968b9f259" providerId="ADAL" clId="{1B0317A3-0E11-479E-894C-EB287B30580C}" dt="2021-09-01T00:16:31.636" v="8561" actId="20577"/>
          <ac:spMkLst>
            <pc:docMk/>
            <pc:sldMk cId="1064035176" sldId="266"/>
            <ac:spMk id="19" creationId="{899197D3-9EC4-4894-99D4-4E349165052E}"/>
          </ac:spMkLst>
        </pc:spChg>
        <pc:spChg chg="mod">
          <ac:chgData name="Anis Farihan Mat Raffei" userId="caa0f81d-2ced-4ad8-a070-ba6968b9f259" providerId="ADAL" clId="{1B0317A3-0E11-479E-894C-EB287B30580C}" dt="2021-08-30T03:08:05.478" v="2203"/>
          <ac:spMkLst>
            <pc:docMk/>
            <pc:sldMk cId="1064035176" sldId="266"/>
            <ac:spMk id="20" creationId="{1612EC4B-7F52-4201-A64D-9F18B3C4A2A6}"/>
          </ac:spMkLst>
        </pc:spChg>
        <pc:spChg chg="mod">
          <ac:chgData name="Anis Farihan Mat Raffei" userId="caa0f81d-2ced-4ad8-a070-ba6968b9f259" providerId="ADAL" clId="{1B0317A3-0E11-479E-894C-EB287B30580C}" dt="2021-08-30T03:08:05.478" v="2203"/>
          <ac:spMkLst>
            <pc:docMk/>
            <pc:sldMk cId="1064035176" sldId="266"/>
            <ac:spMk id="22" creationId="{C21823B3-8959-44FB-8572-A2048EFB0505}"/>
          </ac:spMkLst>
        </pc:spChg>
        <pc:spChg chg="mod">
          <ac:chgData name="Anis Farihan Mat Raffei" userId="caa0f81d-2ced-4ad8-a070-ba6968b9f259" providerId="ADAL" clId="{1B0317A3-0E11-479E-894C-EB287B30580C}" dt="2021-08-30T03:08:05.478" v="2203"/>
          <ac:spMkLst>
            <pc:docMk/>
            <pc:sldMk cId="1064035176" sldId="266"/>
            <ac:spMk id="23" creationId="{4E93E4BE-D3E5-4E5D-AC31-AC49C187CB48}"/>
          </ac:spMkLst>
        </pc:spChg>
        <pc:grpChg chg="add mod">
          <ac:chgData name="Anis Farihan Mat Raffei" userId="caa0f81d-2ced-4ad8-a070-ba6968b9f259" providerId="ADAL" clId="{1B0317A3-0E11-479E-894C-EB287B30580C}" dt="2021-08-30T03:08:17.556" v="2207" actId="1076"/>
          <ac:grpSpMkLst>
            <pc:docMk/>
            <pc:sldMk cId="1064035176" sldId="266"/>
            <ac:grpSpMk id="12" creationId="{91A5C49D-5969-4DD7-91CB-C88CA946EF0A}"/>
          </ac:grpSpMkLst>
        </pc:grpChg>
        <pc:grpChg chg="mod">
          <ac:chgData name="Anis Farihan Mat Raffei" userId="caa0f81d-2ced-4ad8-a070-ba6968b9f259" providerId="ADAL" clId="{1B0317A3-0E11-479E-894C-EB287B30580C}" dt="2021-08-30T03:08:05.478" v="2203"/>
          <ac:grpSpMkLst>
            <pc:docMk/>
            <pc:sldMk cId="1064035176" sldId="266"/>
            <ac:grpSpMk id="13" creationId="{E411BA7C-677A-4EA4-BDC6-246A9EA751E0}"/>
          </ac:grpSpMkLst>
        </pc:grpChg>
        <pc:grpChg chg="del">
          <ac:chgData name="Anis Farihan Mat Raffei" userId="caa0f81d-2ced-4ad8-a070-ba6968b9f259" providerId="ADAL" clId="{1B0317A3-0E11-479E-894C-EB287B30580C}" dt="2021-08-30T03:08:05.008" v="2202" actId="478"/>
          <ac:grpSpMkLst>
            <pc:docMk/>
            <pc:sldMk cId="1064035176" sldId="266"/>
            <ac:grpSpMk id="14" creationId="{A4BA4363-FB80-4396-8CAF-B261A883AA35}"/>
          </ac:grpSpMkLst>
        </pc:grpChg>
        <pc:picChg chg="add mod">
          <ac:chgData name="Anis Farihan Mat Raffei" userId="caa0f81d-2ced-4ad8-a070-ba6968b9f259" providerId="ADAL" clId="{1B0317A3-0E11-479E-894C-EB287B30580C}" dt="2021-08-31T14:19:04.690" v="7997"/>
          <ac:picMkLst>
            <pc:docMk/>
            <pc:sldMk cId="1064035176" sldId="266"/>
            <ac:picMk id="14" creationId="{618B0B45-0ADD-4A49-B026-4A1AB1F24A22}"/>
          </ac:picMkLst>
        </pc:picChg>
        <pc:picChg chg="add mod">
          <ac:chgData name="Anis Farihan Mat Raffei" userId="caa0f81d-2ced-4ad8-a070-ba6968b9f259" providerId="ADAL" clId="{1B0317A3-0E11-479E-894C-EB287B30580C}" dt="2021-08-31T15:12:37.349" v="8503"/>
          <ac:picMkLst>
            <pc:docMk/>
            <pc:sldMk cId="1064035176" sldId="266"/>
            <ac:picMk id="18" creationId="{5A9281B0-BC4D-4B6D-A52A-D28DEE2CF619}"/>
          </ac:picMkLst>
        </pc:picChg>
        <pc:picChg chg="mod">
          <ac:chgData name="Anis Farihan Mat Raffei" userId="caa0f81d-2ced-4ad8-a070-ba6968b9f259" providerId="ADAL" clId="{1B0317A3-0E11-479E-894C-EB287B30580C}" dt="2021-08-30T03:08:05.478" v="2203"/>
          <ac:picMkLst>
            <pc:docMk/>
            <pc:sldMk cId="1064035176" sldId="266"/>
            <ac:picMk id="21" creationId="{BE074F26-8DCF-4BD8-87AC-CAB9E576C2F4}"/>
          </ac:picMkLst>
        </pc:picChg>
      </pc:sldChg>
      <pc:sldChg chg="addSp delSp modSp add mod delAnim modAnim">
        <pc:chgData name="Anis Farihan Mat Raffei" userId="caa0f81d-2ced-4ad8-a070-ba6968b9f259" providerId="ADAL" clId="{1B0317A3-0E11-479E-894C-EB287B30580C}" dt="2021-09-01T00:24:30.676" v="8685"/>
        <pc:sldMkLst>
          <pc:docMk/>
          <pc:sldMk cId="2989474286" sldId="267"/>
        </pc:sldMkLst>
        <pc:spChg chg="mod">
          <ac:chgData name="Anis Farihan Mat Raffei" userId="caa0f81d-2ced-4ad8-a070-ba6968b9f259" providerId="ADAL" clId="{1B0317A3-0E11-479E-894C-EB287B30580C}" dt="2021-08-31T14:19:29.057" v="8002" actId="404"/>
          <ac:spMkLst>
            <pc:docMk/>
            <pc:sldMk cId="2989474286" sldId="267"/>
            <ac:spMk id="2" creationId="{CFEF837D-E6DC-4351-961D-EC986A0D5D6F}"/>
          </ac:spMkLst>
        </pc:spChg>
        <pc:spChg chg="mod">
          <ac:chgData name="Anis Farihan Mat Raffei" userId="caa0f81d-2ced-4ad8-a070-ba6968b9f259" providerId="ADAL" clId="{1B0317A3-0E11-479E-894C-EB287B30580C}" dt="2021-08-30T03:09:29.076" v="2229" actId="20577"/>
          <ac:spMkLst>
            <pc:docMk/>
            <pc:sldMk cId="2989474286" sldId="267"/>
            <ac:spMk id="4" creationId="{3D146AA2-E3BF-42AA-9887-C2DC96806A39}"/>
          </ac:spMkLst>
        </pc:spChg>
        <pc:spChg chg="mod">
          <ac:chgData name="Anis Farihan Mat Raffei" userId="caa0f81d-2ced-4ad8-a070-ba6968b9f259" providerId="ADAL" clId="{1B0317A3-0E11-479E-894C-EB287B30580C}" dt="2021-08-31T09:23:17.946" v="5016"/>
          <ac:spMkLst>
            <pc:docMk/>
            <pc:sldMk cId="2989474286" sldId="267"/>
            <ac:spMk id="16" creationId="{28C4DDE6-18D9-453F-97B2-2A1AEDC99099}"/>
          </ac:spMkLst>
        </pc:spChg>
        <pc:spChg chg="mod">
          <ac:chgData name="Anis Farihan Mat Raffei" userId="caa0f81d-2ced-4ad8-a070-ba6968b9f259" providerId="ADAL" clId="{1B0317A3-0E11-479E-894C-EB287B30580C}" dt="2021-08-31T09:23:17.946" v="5016"/>
          <ac:spMkLst>
            <pc:docMk/>
            <pc:sldMk cId="2989474286" sldId="267"/>
            <ac:spMk id="18" creationId="{59CC728C-FA7A-4DB2-95A3-D414FFE0D5EE}"/>
          </ac:spMkLst>
        </pc:spChg>
        <pc:spChg chg="mod">
          <ac:chgData name="Anis Farihan Mat Raffei" userId="caa0f81d-2ced-4ad8-a070-ba6968b9f259" providerId="ADAL" clId="{1B0317A3-0E11-479E-894C-EB287B30580C}" dt="2021-08-31T09:23:17.946" v="5016"/>
          <ac:spMkLst>
            <pc:docMk/>
            <pc:sldMk cId="2989474286" sldId="267"/>
            <ac:spMk id="19" creationId="{933CE874-3A89-4D32-9B68-FA5D3277F3AE}"/>
          </ac:spMkLst>
        </pc:spChg>
        <pc:spChg chg="add mod">
          <ac:chgData name="Anis Farihan Mat Raffei" userId="caa0f81d-2ced-4ad8-a070-ba6968b9f259" providerId="ADAL" clId="{1B0317A3-0E11-479E-894C-EB287B30580C}" dt="2021-09-01T00:16:49.204" v="8565" actId="1076"/>
          <ac:spMkLst>
            <pc:docMk/>
            <pc:sldMk cId="2989474286" sldId="267"/>
            <ac:spMk id="20" creationId="{DB9EDC0A-05C5-4578-BDCC-E28B12730D22}"/>
          </ac:spMkLst>
        </pc:spChg>
        <pc:spChg chg="add mod">
          <ac:chgData name="Anis Farihan Mat Raffei" userId="caa0f81d-2ced-4ad8-a070-ba6968b9f259" providerId="ADAL" clId="{1B0317A3-0E11-479E-894C-EB287B30580C}" dt="2021-08-31T14:19:26.283" v="8001"/>
          <ac:spMkLst>
            <pc:docMk/>
            <pc:sldMk cId="2989474286" sldId="267"/>
            <ac:spMk id="25" creationId="{515A4D5F-7189-46E2-80E4-407FD862549B}"/>
          </ac:spMkLst>
        </pc:spChg>
        <pc:spChg chg="add mod">
          <ac:chgData name="Anis Farihan Mat Raffei" userId="caa0f81d-2ced-4ad8-a070-ba6968b9f259" providerId="ADAL" clId="{1B0317A3-0E11-479E-894C-EB287B30580C}" dt="2021-08-31T14:33:14.569" v="8174"/>
          <ac:spMkLst>
            <pc:docMk/>
            <pc:sldMk cId="2989474286" sldId="267"/>
            <ac:spMk id="26" creationId="{D2D87814-D946-41C4-9BF5-D6AA362F528B}"/>
          </ac:spMkLst>
        </pc:spChg>
        <pc:spChg chg="add mod">
          <ac:chgData name="Anis Farihan Mat Raffei" userId="caa0f81d-2ced-4ad8-a070-ba6968b9f259" providerId="ADAL" clId="{1B0317A3-0E11-479E-894C-EB287B30580C}" dt="2021-09-01T00:24:24.930" v="8683" actId="1076"/>
          <ac:spMkLst>
            <pc:docMk/>
            <pc:sldMk cId="2989474286" sldId="267"/>
            <ac:spMk id="27" creationId="{FCA0F4DE-2713-4A8A-9DD2-DE1E814728DE}"/>
          </ac:spMkLst>
        </pc:spChg>
        <pc:grpChg chg="del">
          <ac:chgData name="Anis Farihan Mat Raffei" userId="caa0f81d-2ced-4ad8-a070-ba6968b9f259" providerId="ADAL" clId="{1B0317A3-0E11-479E-894C-EB287B30580C}" dt="2021-08-31T09:23:14.708" v="5015" actId="478"/>
          <ac:grpSpMkLst>
            <pc:docMk/>
            <pc:sldMk cId="2989474286" sldId="267"/>
            <ac:grpSpMk id="12" creationId="{91A5C49D-5969-4DD7-91CB-C88CA946EF0A}"/>
          </ac:grpSpMkLst>
        </pc:grpChg>
        <pc:grpChg chg="add mod">
          <ac:chgData name="Anis Farihan Mat Raffei" userId="caa0f81d-2ced-4ad8-a070-ba6968b9f259" providerId="ADAL" clId="{1B0317A3-0E11-479E-894C-EB287B30580C}" dt="2021-08-31T09:23:22.810" v="5018" actId="1076"/>
          <ac:grpSpMkLst>
            <pc:docMk/>
            <pc:sldMk cId="2989474286" sldId="267"/>
            <ac:grpSpMk id="14" creationId="{E18D5B00-1674-42DD-BBCC-D9BA85CB1756}"/>
          </ac:grpSpMkLst>
        </pc:grpChg>
        <pc:grpChg chg="mod">
          <ac:chgData name="Anis Farihan Mat Raffei" userId="caa0f81d-2ced-4ad8-a070-ba6968b9f259" providerId="ADAL" clId="{1B0317A3-0E11-479E-894C-EB287B30580C}" dt="2021-08-31T09:23:17.946" v="5016"/>
          <ac:grpSpMkLst>
            <pc:docMk/>
            <pc:sldMk cId="2989474286" sldId="267"/>
            <ac:grpSpMk id="15" creationId="{21D3ECE7-C342-41D1-A76A-BB9D16BE52D4}"/>
          </ac:grpSpMkLst>
        </pc:grpChg>
        <pc:picChg chg="mod">
          <ac:chgData name="Anis Farihan Mat Raffei" userId="caa0f81d-2ced-4ad8-a070-ba6968b9f259" providerId="ADAL" clId="{1B0317A3-0E11-479E-894C-EB287B30580C}" dt="2021-08-31T09:23:17.946" v="5016"/>
          <ac:picMkLst>
            <pc:docMk/>
            <pc:sldMk cId="2989474286" sldId="267"/>
            <ac:picMk id="17" creationId="{21AA228A-6EAB-4F65-9195-1F786B9DFBCF}"/>
          </ac:picMkLst>
        </pc:picChg>
        <pc:picChg chg="add mod">
          <ac:chgData name="Anis Farihan Mat Raffei" userId="caa0f81d-2ced-4ad8-a070-ba6968b9f259" providerId="ADAL" clId="{1B0317A3-0E11-479E-894C-EB287B30580C}" dt="2021-08-31T14:19:26.283" v="8001"/>
          <ac:picMkLst>
            <pc:docMk/>
            <pc:sldMk cId="2989474286" sldId="267"/>
            <ac:picMk id="24" creationId="{A87B45C9-E412-4E64-B3A9-605E0E124FEA}"/>
          </ac:picMkLst>
        </pc:picChg>
        <pc:picChg chg="add mod">
          <ac:chgData name="Anis Farihan Mat Raffei" userId="caa0f81d-2ced-4ad8-a070-ba6968b9f259" providerId="ADAL" clId="{1B0317A3-0E11-479E-894C-EB287B30580C}" dt="2021-08-31T15:12:39.249" v="8504"/>
          <ac:picMkLst>
            <pc:docMk/>
            <pc:sldMk cId="2989474286" sldId="267"/>
            <ac:picMk id="28" creationId="{B781FA11-4D23-4E76-9AAD-9453008293B5}"/>
          </ac:picMkLst>
        </pc:picChg>
      </pc:sldChg>
      <pc:sldChg chg="addSp delSp modSp add mod delAnim modAnim">
        <pc:chgData name="Anis Farihan Mat Raffei" userId="caa0f81d-2ced-4ad8-a070-ba6968b9f259" providerId="ADAL" clId="{1B0317A3-0E11-479E-894C-EB287B30580C}" dt="2021-09-01T00:24:44.723" v="8688"/>
        <pc:sldMkLst>
          <pc:docMk/>
          <pc:sldMk cId="506581327" sldId="268"/>
        </pc:sldMkLst>
        <pc:spChg chg="mod">
          <ac:chgData name="Anis Farihan Mat Raffei" userId="caa0f81d-2ced-4ad8-a070-ba6968b9f259" providerId="ADAL" clId="{1B0317A3-0E11-479E-894C-EB287B30580C}" dt="2021-08-31T14:19:36.921" v="8005" actId="404"/>
          <ac:spMkLst>
            <pc:docMk/>
            <pc:sldMk cId="506581327" sldId="268"/>
            <ac:spMk id="2" creationId="{CFEF837D-E6DC-4351-961D-EC986A0D5D6F}"/>
          </ac:spMkLst>
        </pc:spChg>
        <pc:spChg chg="mod">
          <ac:chgData name="Anis Farihan Mat Raffei" userId="caa0f81d-2ced-4ad8-a070-ba6968b9f259" providerId="ADAL" clId="{1B0317A3-0E11-479E-894C-EB287B30580C}" dt="2021-08-31T15:12:45.913" v="8507" actId="404"/>
          <ac:spMkLst>
            <pc:docMk/>
            <pc:sldMk cId="506581327" sldId="268"/>
            <ac:spMk id="4" creationId="{3D146AA2-E3BF-42AA-9887-C2DC96806A39}"/>
          </ac:spMkLst>
        </pc:spChg>
        <pc:spChg chg="add mod">
          <ac:chgData name="Anis Farihan Mat Raffei" userId="caa0f81d-2ced-4ad8-a070-ba6968b9f259" providerId="ADAL" clId="{1B0317A3-0E11-479E-894C-EB287B30580C}" dt="2021-08-31T14:19:32.243" v="8003"/>
          <ac:spMkLst>
            <pc:docMk/>
            <pc:sldMk cId="506581327" sldId="268"/>
            <ac:spMk id="10" creationId="{636A8BC7-C6F3-4EE7-AB1C-6F608EFA0AFB}"/>
          </ac:spMkLst>
        </pc:spChg>
        <pc:spChg chg="add mod">
          <ac:chgData name="Anis Farihan Mat Raffei" userId="caa0f81d-2ced-4ad8-a070-ba6968b9f259" providerId="ADAL" clId="{1B0317A3-0E11-479E-894C-EB287B30580C}" dt="2021-08-31T14:33:20.011" v="8175"/>
          <ac:spMkLst>
            <pc:docMk/>
            <pc:sldMk cId="506581327" sldId="268"/>
            <ac:spMk id="11" creationId="{B4F9F60D-9E7A-4F78-AFE7-B88DB1966A0B}"/>
          </ac:spMkLst>
        </pc:spChg>
        <pc:spChg chg="add mod">
          <ac:chgData name="Anis Farihan Mat Raffei" userId="caa0f81d-2ced-4ad8-a070-ba6968b9f259" providerId="ADAL" clId="{1B0317A3-0E11-479E-894C-EB287B30580C}" dt="2021-09-01T00:24:39.359" v="8686" actId="1076"/>
          <ac:spMkLst>
            <pc:docMk/>
            <pc:sldMk cId="506581327" sldId="268"/>
            <ac:spMk id="12" creationId="{D731E68B-E172-4AA3-AABF-6970B695AD41}"/>
          </ac:spMkLst>
        </pc:spChg>
        <pc:spChg chg="mod">
          <ac:chgData name="Anis Farihan Mat Raffei" userId="caa0f81d-2ced-4ad8-a070-ba6968b9f259" providerId="ADAL" clId="{1B0317A3-0E11-479E-894C-EB287B30580C}" dt="2021-08-30T03:11:36.173" v="2266"/>
          <ac:spMkLst>
            <pc:docMk/>
            <pc:sldMk cId="506581327" sldId="268"/>
            <ac:spMk id="16" creationId="{CB42553A-5F95-44DB-8573-7D1E365F9538}"/>
          </ac:spMkLst>
        </pc:spChg>
        <pc:spChg chg="add mod">
          <ac:chgData name="Anis Farihan Mat Raffei" userId="caa0f81d-2ced-4ad8-a070-ba6968b9f259" providerId="ADAL" clId="{1B0317A3-0E11-479E-894C-EB287B30580C}" dt="2021-09-01T00:16:54.650" v="8568" actId="20577"/>
          <ac:spMkLst>
            <pc:docMk/>
            <pc:sldMk cId="506581327" sldId="268"/>
            <ac:spMk id="17" creationId="{9BB1AC10-36F9-4D2F-B6A2-FB6FB5760A89}"/>
          </ac:spMkLst>
        </pc:spChg>
        <pc:grpChg chg="del">
          <ac:chgData name="Anis Farihan Mat Raffei" userId="caa0f81d-2ced-4ad8-a070-ba6968b9f259" providerId="ADAL" clId="{1B0317A3-0E11-479E-894C-EB287B30580C}" dt="2021-08-30T03:11:35.646" v="2265" actId="478"/>
          <ac:grpSpMkLst>
            <pc:docMk/>
            <pc:sldMk cId="506581327" sldId="268"/>
            <ac:grpSpMk id="12" creationId="{91A5C49D-5969-4DD7-91CB-C88CA946EF0A}"/>
          </ac:grpSpMkLst>
        </pc:grpChg>
        <pc:grpChg chg="add mod">
          <ac:chgData name="Anis Farihan Mat Raffei" userId="caa0f81d-2ced-4ad8-a070-ba6968b9f259" providerId="ADAL" clId="{1B0317A3-0E11-479E-894C-EB287B30580C}" dt="2021-08-30T03:11:39.590" v="2267" actId="1076"/>
          <ac:grpSpMkLst>
            <pc:docMk/>
            <pc:sldMk cId="506581327" sldId="268"/>
            <ac:grpSpMk id="14" creationId="{86A163FB-3062-42D5-BAF7-98342E0D5271}"/>
          </ac:grpSpMkLst>
        </pc:grpChg>
        <pc:picChg chg="add mod">
          <ac:chgData name="Anis Farihan Mat Raffei" userId="caa0f81d-2ced-4ad8-a070-ba6968b9f259" providerId="ADAL" clId="{1B0317A3-0E11-479E-894C-EB287B30580C}" dt="2021-08-31T14:19:32.243" v="8003"/>
          <ac:picMkLst>
            <pc:docMk/>
            <pc:sldMk cId="506581327" sldId="268"/>
            <ac:picMk id="9" creationId="{91F4CBBC-7515-41E3-84A2-41B00DADC8BC}"/>
          </ac:picMkLst>
        </pc:picChg>
        <pc:picChg chg="add mod">
          <ac:chgData name="Anis Farihan Mat Raffei" userId="caa0f81d-2ced-4ad8-a070-ba6968b9f259" providerId="ADAL" clId="{1B0317A3-0E11-479E-894C-EB287B30580C}" dt="2021-08-31T15:12:40.661" v="8505"/>
          <ac:picMkLst>
            <pc:docMk/>
            <pc:sldMk cId="506581327" sldId="268"/>
            <ac:picMk id="13" creationId="{AD9436C6-9994-46D0-839F-F28B5AA8B1D8}"/>
          </ac:picMkLst>
        </pc:picChg>
        <pc:picChg chg="mod">
          <ac:chgData name="Anis Farihan Mat Raffei" userId="caa0f81d-2ced-4ad8-a070-ba6968b9f259" providerId="ADAL" clId="{1B0317A3-0E11-479E-894C-EB287B30580C}" dt="2021-08-30T03:11:36.173" v="2266"/>
          <ac:picMkLst>
            <pc:docMk/>
            <pc:sldMk cId="506581327" sldId="268"/>
            <ac:picMk id="15" creationId="{14D11D6E-A354-4894-B0C1-6D953710C6CA}"/>
          </ac:picMkLst>
        </pc:picChg>
      </pc:sldChg>
      <pc:sldChg chg="addSp delSp modSp add mod">
        <pc:chgData name="Anis Farihan Mat Raffei" userId="caa0f81d-2ced-4ad8-a070-ba6968b9f259" providerId="ADAL" clId="{1B0317A3-0E11-479E-894C-EB287B30580C}" dt="2021-09-01T00:17:02.115" v="8573"/>
        <pc:sldMkLst>
          <pc:docMk/>
          <pc:sldMk cId="1460788457" sldId="269"/>
        </pc:sldMkLst>
        <pc:spChg chg="mod">
          <ac:chgData name="Anis Farihan Mat Raffei" userId="caa0f81d-2ced-4ad8-a070-ba6968b9f259" providerId="ADAL" clId="{1B0317A3-0E11-479E-894C-EB287B30580C}" dt="2021-08-31T09:46:12.437" v="5556"/>
          <ac:spMkLst>
            <pc:docMk/>
            <pc:sldMk cId="1460788457" sldId="269"/>
            <ac:spMk id="3" creationId="{0EF92DA8-8350-4EAC-B715-F8F3133C1099}"/>
          </ac:spMkLst>
        </pc:spChg>
        <pc:spChg chg="mod">
          <ac:chgData name="Anis Farihan Mat Raffei" userId="caa0f81d-2ced-4ad8-a070-ba6968b9f259" providerId="ADAL" clId="{1B0317A3-0E11-479E-894C-EB287B30580C}" dt="2021-08-30T03:15:51.637" v="2281" actId="5793"/>
          <ac:spMkLst>
            <pc:docMk/>
            <pc:sldMk cId="1460788457" sldId="269"/>
            <ac:spMk id="4" creationId="{3D146AA2-E3BF-42AA-9887-C2DC96806A39}"/>
          </ac:spMkLst>
        </pc:spChg>
        <pc:spChg chg="add mod">
          <ac:chgData name="Anis Farihan Mat Raffei" userId="caa0f81d-2ced-4ad8-a070-ba6968b9f259" providerId="ADAL" clId="{1B0317A3-0E11-479E-894C-EB287B30580C}" dt="2021-08-31T14:19:41.317" v="8006"/>
          <ac:spMkLst>
            <pc:docMk/>
            <pc:sldMk cId="1460788457" sldId="269"/>
            <ac:spMk id="9" creationId="{CB7C82A8-36CF-4074-A56F-9F3B5FFBFA8D}"/>
          </ac:spMkLst>
        </pc:spChg>
        <pc:spChg chg="add mod">
          <ac:chgData name="Anis Farihan Mat Raffei" userId="caa0f81d-2ced-4ad8-a070-ba6968b9f259" providerId="ADAL" clId="{1B0317A3-0E11-479E-894C-EB287B30580C}" dt="2021-08-31T14:33:25.613" v="8176"/>
          <ac:spMkLst>
            <pc:docMk/>
            <pc:sldMk cId="1460788457" sldId="269"/>
            <ac:spMk id="10" creationId="{331CFA01-5821-428B-AB0F-F2B4173496DE}"/>
          </ac:spMkLst>
        </pc:spChg>
        <pc:spChg chg="add mod">
          <ac:chgData name="Anis Farihan Mat Raffei" userId="caa0f81d-2ced-4ad8-a070-ba6968b9f259" providerId="ADAL" clId="{1B0317A3-0E11-479E-894C-EB287B30580C}" dt="2021-09-01T00:16:59.592" v="8571" actId="20577"/>
          <ac:spMkLst>
            <pc:docMk/>
            <pc:sldMk cId="1460788457" sldId="269"/>
            <ac:spMk id="12" creationId="{2649AE3E-BED2-45A5-AE35-99703C74BB53}"/>
          </ac:spMkLst>
        </pc:spChg>
        <pc:spChg chg="add del mod">
          <ac:chgData name="Anis Farihan Mat Raffei" userId="caa0f81d-2ced-4ad8-a070-ba6968b9f259" providerId="ADAL" clId="{1B0317A3-0E11-479E-894C-EB287B30580C}" dt="2021-09-01T00:17:02.115" v="8573"/>
          <ac:spMkLst>
            <pc:docMk/>
            <pc:sldMk cId="1460788457" sldId="269"/>
            <ac:spMk id="13" creationId="{1E5B42BD-A4A4-4FED-AD8B-3139D04DCE81}"/>
          </ac:spMkLst>
        </pc:spChg>
        <pc:picChg chg="add mod">
          <ac:chgData name="Anis Farihan Mat Raffei" userId="caa0f81d-2ced-4ad8-a070-ba6968b9f259" providerId="ADAL" clId="{1B0317A3-0E11-479E-894C-EB287B30580C}" dt="2021-08-31T14:19:41.317" v="8006"/>
          <ac:picMkLst>
            <pc:docMk/>
            <pc:sldMk cId="1460788457" sldId="269"/>
            <ac:picMk id="8" creationId="{351F54AA-763C-4129-B1D6-2518BC85FA1B}"/>
          </ac:picMkLst>
        </pc:picChg>
        <pc:picChg chg="add mod">
          <ac:chgData name="Anis Farihan Mat Raffei" userId="caa0f81d-2ced-4ad8-a070-ba6968b9f259" providerId="ADAL" clId="{1B0317A3-0E11-479E-894C-EB287B30580C}" dt="2021-08-31T15:12:50.439" v="8508"/>
          <ac:picMkLst>
            <pc:docMk/>
            <pc:sldMk cId="1460788457" sldId="269"/>
            <ac:picMk id="11" creationId="{D433A501-432F-494E-B06B-4141B8AC2295}"/>
          </ac:picMkLst>
        </pc:picChg>
      </pc:sldChg>
      <pc:sldChg chg="add del">
        <pc:chgData name="Anis Farihan Mat Raffei" userId="caa0f81d-2ced-4ad8-a070-ba6968b9f259" providerId="ADAL" clId="{1B0317A3-0E11-479E-894C-EB287B30580C}" dt="2021-08-30T03:15:32.579" v="2278" actId="2696"/>
        <pc:sldMkLst>
          <pc:docMk/>
          <pc:sldMk cId="2334722219" sldId="269"/>
        </pc:sldMkLst>
      </pc:sldChg>
      <pc:sldChg chg="addSp delSp modSp add mod">
        <pc:chgData name="Anis Farihan Mat Raffei" userId="caa0f81d-2ced-4ad8-a070-ba6968b9f259" providerId="ADAL" clId="{1B0317A3-0E11-479E-894C-EB287B30580C}" dt="2021-09-01T00:17:43.389" v="8597" actId="20577"/>
        <pc:sldMkLst>
          <pc:docMk/>
          <pc:sldMk cId="1302070730" sldId="270"/>
        </pc:sldMkLst>
        <pc:spChg chg="del">
          <ac:chgData name="Anis Farihan Mat Raffei" userId="caa0f81d-2ced-4ad8-a070-ba6968b9f259" providerId="ADAL" clId="{1B0317A3-0E11-479E-894C-EB287B30580C}" dt="2021-08-31T13:01:54.186" v="5950" actId="478"/>
          <ac:spMkLst>
            <pc:docMk/>
            <pc:sldMk cId="1302070730" sldId="270"/>
            <ac:spMk id="3" creationId="{0EF92DA8-8350-4EAC-B715-F8F3133C1099}"/>
          </ac:spMkLst>
        </pc:spChg>
        <pc:spChg chg="mod">
          <ac:chgData name="Anis Farihan Mat Raffei" userId="caa0f81d-2ced-4ad8-a070-ba6968b9f259" providerId="ADAL" clId="{1B0317A3-0E11-479E-894C-EB287B30580C}" dt="2021-08-30T03:17:31.927" v="2312"/>
          <ac:spMkLst>
            <pc:docMk/>
            <pc:sldMk cId="1302070730" sldId="270"/>
            <ac:spMk id="4" creationId="{3D146AA2-E3BF-42AA-9887-C2DC96806A39}"/>
          </ac:spMkLst>
        </pc:spChg>
        <pc:spChg chg="add mod">
          <ac:chgData name="Anis Farihan Mat Raffei" userId="caa0f81d-2ced-4ad8-a070-ba6968b9f259" providerId="ADAL" clId="{1B0317A3-0E11-479E-894C-EB287B30580C}" dt="2021-08-31T13:56:14.830" v="7775" actId="20577"/>
          <ac:spMkLst>
            <pc:docMk/>
            <pc:sldMk cId="1302070730" sldId="270"/>
            <ac:spMk id="5" creationId="{DFB4E269-5821-4A5D-9728-8D2359C6A2EA}"/>
          </ac:spMkLst>
        </pc:spChg>
        <pc:spChg chg="mod">
          <ac:chgData name="Anis Farihan Mat Raffei" userId="caa0f81d-2ced-4ad8-a070-ba6968b9f259" providerId="ADAL" clId="{1B0317A3-0E11-479E-894C-EB287B30580C}" dt="2021-08-31T14:34:22.153" v="8185"/>
          <ac:spMkLst>
            <pc:docMk/>
            <pc:sldMk cId="1302070730" sldId="270"/>
            <ac:spMk id="10" creationId="{9C67133A-B3FE-4057-9F4A-3BA97C05CCB1}"/>
          </ac:spMkLst>
        </pc:spChg>
        <pc:spChg chg="add mod">
          <ac:chgData name="Anis Farihan Mat Raffei" userId="caa0f81d-2ced-4ad8-a070-ba6968b9f259" providerId="ADAL" clId="{1B0317A3-0E11-479E-894C-EB287B30580C}" dt="2021-09-01T00:17:43.389" v="8597" actId="20577"/>
          <ac:spMkLst>
            <pc:docMk/>
            <pc:sldMk cId="1302070730" sldId="270"/>
            <ac:spMk id="12" creationId="{F834473B-2B84-4328-9FFE-9DB363189A85}"/>
          </ac:spMkLst>
        </pc:spChg>
        <pc:grpChg chg="add mod">
          <ac:chgData name="Anis Farihan Mat Raffei" userId="caa0f81d-2ced-4ad8-a070-ba6968b9f259" providerId="ADAL" clId="{1B0317A3-0E11-479E-894C-EB287B30580C}" dt="2021-08-31T14:21:58.754" v="8041"/>
          <ac:grpSpMkLst>
            <pc:docMk/>
            <pc:sldMk cId="1302070730" sldId="270"/>
            <ac:grpSpMk id="8" creationId="{DEA5F2B8-A998-43DC-AE97-557387F3D165}"/>
          </ac:grpSpMkLst>
        </pc:grpChg>
        <pc:picChg chg="mod">
          <ac:chgData name="Anis Farihan Mat Raffei" userId="caa0f81d-2ced-4ad8-a070-ba6968b9f259" providerId="ADAL" clId="{1B0317A3-0E11-479E-894C-EB287B30580C}" dt="2021-08-31T14:21:58.754" v="8041"/>
          <ac:picMkLst>
            <pc:docMk/>
            <pc:sldMk cId="1302070730" sldId="270"/>
            <ac:picMk id="9" creationId="{307453E4-3CBE-4AAE-914B-6E2C9F97C2BB}"/>
          </ac:picMkLst>
        </pc:picChg>
        <pc:picChg chg="add mod">
          <ac:chgData name="Anis Farihan Mat Raffei" userId="caa0f81d-2ced-4ad8-a070-ba6968b9f259" providerId="ADAL" clId="{1B0317A3-0E11-479E-894C-EB287B30580C}" dt="2021-08-31T15:13:03.152" v="8516"/>
          <ac:picMkLst>
            <pc:docMk/>
            <pc:sldMk cId="1302070730" sldId="270"/>
            <ac:picMk id="11" creationId="{842BFCD2-22B0-4552-93F0-742719C32A77}"/>
          </ac:picMkLst>
        </pc:picChg>
      </pc:sldChg>
      <pc:sldChg chg="addSp delSp modSp add mod delAnim modAnim">
        <pc:chgData name="Anis Farihan Mat Raffei" userId="caa0f81d-2ced-4ad8-a070-ba6968b9f259" providerId="ADAL" clId="{1B0317A3-0E11-479E-894C-EB287B30580C}" dt="2021-09-01T00:25:09.645" v="8690"/>
        <pc:sldMkLst>
          <pc:docMk/>
          <pc:sldMk cId="24589760" sldId="271"/>
        </pc:sldMkLst>
        <pc:spChg chg="del mod">
          <ac:chgData name="Anis Farihan Mat Raffei" userId="caa0f81d-2ced-4ad8-a070-ba6968b9f259" providerId="ADAL" clId="{1B0317A3-0E11-479E-894C-EB287B30580C}" dt="2021-08-31T09:40:08.032" v="5363" actId="478"/>
          <ac:spMkLst>
            <pc:docMk/>
            <pc:sldMk cId="24589760" sldId="271"/>
            <ac:spMk id="2" creationId="{CFEF837D-E6DC-4351-961D-EC986A0D5D6F}"/>
          </ac:spMkLst>
        </pc:spChg>
        <pc:spChg chg="add del mod">
          <ac:chgData name="Anis Farihan Mat Raffei" userId="caa0f81d-2ced-4ad8-a070-ba6968b9f259" providerId="ADAL" clId="{1B0317A3-0E11-479E-894C-EB287B30580C}" dt="2021-08-31T09:39:26.259" v="5337" actId="478"/>
          <ac:spMkLst>
            <pc:docMk/>
            <pc:sldMk cId="24589760" sldId="271"/>
            <ac:spMk id="3" creationId="{3F36C72A-3EF7-43E9-A363-084999625723}"/>
          </ac:spMkLst>
        </pc:spChg>
        <pc:spChg chg="mod">
          <ac:chgData name="Anis Farihan Mat Raffei" userId="caa0f81d-2ced-4ad8-a070-ba6968b9f259" providerId="ADAL" clId="{1B0317A3-0E11-479E-894C-EB287B30580C}" dt="2021-08-30T03:18:22.183" v="2325" actId="20577"/>
          <ac:spMkLst>
            <pc:docMk/>
            <pc:sldMk cId="24589760" sldId="271"/>
            <ac:spMk id="4" creationId="{3D146AA2-E3BF-42AA-9887-C2DC96806A39}"/>
          </ac:spMkLst>
        </pc:spChg>
        <pc:spChg chg="add mod">
          <ac:chgData name="Anis Farihan Mat Raffei" userId="caa0f81d-2ced-4ad8-a070-ba6968b9f259" providerId="ADAL" clId="{1B0317A3-0E11-479E-894C-EB287B30580C}" dt="2021-08-31T09:41:14.211" v="5374" actId="164"/>
          <ac:spMkLst>
            <pc:docMk/>
            <pc:sldMk cId="24589760" sldId="271"/>
            <ac:spMk id="5" creationId="{5D293C39-8D7C-483D-AC2A-FFDFADA48713}"/>
          </ac:spMkLst>
        </pc:spChg>
        <pc:spChg chg="add mod">
          <ac:chgData name="Anis Farihan Mat Raffei" userId="caa0f81d-2ced-4ad8-a070-ba6968b9f259" providerId="ADAL" clId="{1B0317A3-0E11-479E-894C-EB287B30580C}" dt="2021-08-31T09:41:10.676" v="5373" actId="164"/>
          <ac:spMkLst>
            <pc:docMk/>
            <pc:sldMk cId="24589760" sldId="271"/>
            <ac:spMk id="8" creationId="{4458D399-D36D-4237-B1D0-121D04E0B25C}"/>
          </ac:spMkLst>
        </pc:spChg>
        <pc:spChg chg="add mod">
          <ac:chgData name="Anis Farihan Mat Raffei" userId="caa0f81d-2ced-4ad8-a070-ba6968b9f259" providerId="ADAL" clId="{1B0317A3-0E11-479E-894C-EB287B30580C}" dt="2021-08-31T14:20:10.480" v="8012" actId="1076"/>
          <ac:spMkLst>
            <pc:docMk/>
            <pc:sldMk cId="24589760" sldId="271"/>
            <ac:spMk id="9" creationId="{50572938-44D0-4BDB-A402-CC8A7E28FB97}"/>
          </ac:spMkLst>
        </pc:spChg>
        <pc:spChg chg="add mod ord">
          <ac:chgData name="Anis Farihan Mat Raffei" userId="caa0f81d-2ced-4ad8-a070-ba6968b9f259" providerId="ADAL" clId="{1B0317A3-0E11-479E-894C-EB287B30580C}" dt="2021-08-31T09:41:10.676" v="5373" actId="164"/>
          <ac:spMkLst>
            <pc:docMk/>
            <pc:sldMk cId="24589760" sldId="271"/>
            <ac:spMk id="10" creationId="{47E01ACC-F2DA-43DF-B95F-267FB5E2EEB2}"/>
          </ac:spMkLst>
        </pc:spChg>
        <pc:spChg chg="add mod ord">
          <ac:chgData name="Anis Farihan Mat Raffei" userId="caa0f81d-2ced-4ad8-a070-ba6968b9f259" providerId="ADAL" clId="{1B0317A3-0E11-479E-894C-EB287B30580C}" dt="2021-08-31T09:41:14.211" v="5374" actId="164"/>
          <ac:spMkLst>
            <pc:docMk/>
            <pc:sldMk cId="24589760" sldId="271"/>
            <ac:spMk id="11" creationId="{48F83FCC-E6E6-48AE-BF09-0F1BB86AFE90}"/>
          </ac:spMkLst>
        </pc:spChg>
        <pc:spChg chg="add del mod">
          <ac:chgData name="Anis Farihan Mat Raffei" userId="caa0f81d-2ced-4ad8-a070-ba6968b9f259" providerId="ADAL" clId="{1B0317A3-0E11-479E-894C-EB287B30580C}" dt="2021-08-31T09:32:19.043" v="5285"/>
          <ac:spMkLst>
            <pc:docMk/>
            <pc:sldMk cId="24589760" sldId="271"/>
            <ac:spMk id="12" creationId="{C485871F-ECBC-4705-846F-7D99018F18AF}"/>
          </ac:spMkLst>
        </pc:spChg>
        <pc:spChg chg="add del mod">
          <ac:chgData name="Anis Farihan Mat Raffei" userId="caa0f81d-2ced-4ad8-a070-ba6968b9f259" providerId="ADAL" clId="{1B0317A3-0E11-479E-894C-EB287B30580C}" dt="2021-08-31T09:32:19.043" v="5287"/>
          <ac:spMkLst>
            <pc:docMk/>
            <pc:sldMk cId="24589760" sldId="271"/>
            <ac:spMk id="13" creationId="{776E58C4-FF6C-4C50-AE63-E1EF73FE39F0}"/>
          </ac:spMkLst>
        </pc:spChg>
        <pc:spChg chg="add mod ord">
          <ac:chgData name="Anis Farihan Mat Raffei" userId="caa0f81d-2ced-4ad8-a070-ba6968b9f259" providerId="ADAL" clId="{1B0317A3-0E11-479E-894C-EB287B30580C}" dt="2021-08-31T14:20:07.693" v="8011" actId="14100"/>
          <ac:spMkLst>
            <pc:docMk/>
            <pc:sldMk cId="24589760" sldId="271"/>
            <ac:spMk id="14" creationId="{31B1C3F5-0208-4536-A1BE-7337A326DA74}"/>
          </ac:spMkLst>
        </pc:spChg>
        <pc:spChg chg="add mod ord">
          <ac:chgData name="Anis Farihan Mat Raffei" userId="caa0f81d-2ced-4ad8-a070-ba6968b9f259" providerId="ADAL" clId="{1B0317A3-0E11-479E-894C-EB287B30580C}" dt="2021-08-31T14:19:50.572" v="8008" actId="167"/>
          <ac:spMkLst>
            <pc:docMk/>
            <pc:sldMk cId="24589760" sldId="271"/>
            <ac:spMk id="19" creationId="{43F175C1-7D06-4A5B-B0AF-9EE41419B688}"/>
          </ac:spMkLst>
        </pc:spChg>
        <pc:spChg chg="add mod ord">
          <ac:chgData name="Anis Farihan Mat Raffei" userId="caa0f81d-2ced-4ad8-a070-ba6968b9f259" providerId="ADAL" clId="{1B0317A3-0E11-479E-894C-EB287B30580C}" dt="2021-08-31T14:33:29.973" v="8177"/>
          <ac:spMkLst>
            <pc:docMk/>
            <pc:sldMk cId="24589760" sldId="271"/>
            <ac:spMk id="20" creationId="{A6999E88-783D-4A66-AC13-0F41B9CB2F17}"/>
          </ac:spMkLst>
        </pc:spChg>
        <pc:spChg chg="add mod">
          <ac:chgData name="Anis Farihan Mat Raffei" userId="caa0f81d-2ced-4ad8-a070-ba6968b9f259" providerId="ADAL" clId="{1B0317A3-0E11-479E-894C-EB287B30580C}" dt="2021-09-01T00:17:09.192" v="8576" actId="20577"/>
          <ac:spMkLst>
            <pc:docMk/>
            <pc:sldMk cId="24589760" sldId="271"/>
            <ac:spMk id="22" creationId="{C8B8BA3B-9AEC-4133-A82E-679E6998E31E}"/>
          </ac:spMkLst>
        </pc:spChg>
        <pc:grpChg chg="del">
          <ac:chgData name="Anis Farihan Mat Raffei" userId="caa0f81d-2ced-4ad8-a070-ba6968b9f259" providerId="ADAL" clId="{1B0317A3-0E11-479E-894C-EB287B30580C}" dt="2021-08-30T03:18:37.177" v="2326" actId="478"/>
          <ac:grpSpMkLst>
            <pc:docMk/>
            <pc:sldMk cId="24589760" sldId="271"/>
            <ac:grpSpMk id="14" creationId="{86A163FB-3062-42D5-BAF7-98342E0D5271}"/>
          </ac:grpSpMkLst>
        </pc:grpChg>
        <pc:grpChg chg="add mod">
          <ac:chgData name="Anis Farihan Mat Raffei" userId="caa0f81d-2ced-4ad8-a070-ba6968b9f259" providerId="ADAL" clId="{1B0317A3-0E11-479E-894C-EB287B30580C}" dt="2021-08-31T09:41:10.676" v="5373" actId="164"/>
          <ac:grpSpMkLst>
            <pc:docMk/>
            <pc:sldMk cId="24589760" sldId="271"/>
            <ac:grpSpMk id="15" creationId="{D1A86435-816C-4651-82B5-9AB20E4CF766}"/>
          </ac:grpSpMkLst>
        </pc:grpChg>
        <pc:grpChg chg="add mod">
          <ac:chgData name="Anis Farihan Mat Raffei" userId="caa0f81d-2ced-4ad8-a070-ba6968b9f259" providerId="ADAL" clId="{1B0317A3-0E11-479E-894C-EB287B30580C}" dt="2021-08-31T09:41:14.211" v="5374" actId="164"/>
          <ac:grpSpMkLst>
            <pc:docMk/>
            <pc:sldMk cId="24589760" sldId="271"/>
            <ac:grpSpMk id="16" creationId="{27ECD6C2-56A8-497D-BF62-B9E5177F7021}"/>
          </ac:grpSpMkLst>
        </pc:grpChg>
        <pc:grpChg chg="add mod">
          <ac:chgData name="Anis Farihan Mat Raffei" userId="caa0f81d-2ced-4ad8-a070-ba6968b9f259" providerId="ADAL" clId="{1B0317A3-0E11-479E-894C-EB287B30580C}" dt="2021-08-31T14:19:59.605" v="8009" actId="14100"/>
          <ac:grpSpMkLst>
            <pc:docMk/>
            <pc:sldMk cId="24589760" sldId="271"/>
            <ac:grpSpMk id="17" creationId="{EC837865-0F64-486D-A1F1-8458B7484578}"/>
          </ac:grpSpMkLst>
        </pc:grpChg>
        <pc:picChg chg="add mod ord">
          <ac:chgData name="Anis Farihan Mat Raffei" userId="caa0f81d-2ced-4ad8-a070-ba6968b9f259" providerId="ADAL" clId="{1B0317A3-0E11-479E-894C-EB287B30580C}" dt="2021-08-31T14:19:50.572" v="8008" actId="167"/>
          <ac:picMkLst>
            <pc:docMk/>
            <pc:sldMk cId="24589760" sldId="271"/>
            <ac:picMk id="18" creationId="{A0E2DBB0-8A37-4FC2-9815-E7A794B8B0CC}"/>
          </ac:picMkLst>
        </pc:picChg>
        <pc:picChg chg="add mod">
          <ac:chgData name="Anis Farihan Mat Raffei" userId="caa0f81d-2ced-4ad8-a070-ba6968b9f259" providerId="ADAL" clId="{1B0317A3-0E11-479E-894C-EB287B30580C}" dt="2021-08-31T15:12:52.786" v="8509"/>
          <ac:picMkLst>
            <pc:docMk/>
            <pc:sldMk cId="24589760" sldId="271"/>
            <ac:picMk id="21" creationId="{963210F3-4423-49ED-9646-FB50E225D844}"/>
          </ac:picMkLst>
        </pc:picChg>
      </pc:sldChg>
      <pc:sldChg chg="addSp delSp modSp add mod modAnim">
        <pc:chgData name="Anis Farihan Mat Raffei" userId="caa0f81d-2ced-4ad8-a070-ba6968b9f259" providerId="ADAL" clId="{1B0317A3-0E11-479E-894C-EB287B30580C}" dt="2021-09-01T00:25:42.580" v="8695"/>
        <pc:sldMkLst>
          <pc:docMk/>
          <pc:sldMk cId="2435890698" sldId="272"/>
        </pc:sldMkLst>
        <pc:spChg chg="del">
          <ac:chgData name="Anis Farihan Mat Raffei" userId="caa0f81d-2ced-4ad8-a070-ba6968b9f259" providerId="ADAL" clId="{1B0317A3-0E11-479E-894C-EB287B30580C}" dt="2021-08-30T03:47:09.025" v="3503" actId="478"/>
          <ac:spMkLst>
            <pc:docMk/>
            <pc:sldMk cId="2435890698" sldId="272"/>
            <ac:spMk id="2" creationId="{CFEF837D-E6DC-4351-961D-EC986A0D5D6F}"/>
          </ac:spMkLst>
        </pc:spChg>
        <pc:spChg chg="del">
          <ac:chgData name="Anis Farihan Mat Raffei" userId="caa0f81d-2ced-4ad8-a070-ba6968b9f259" providerId="ADAL" clId="{1B0317A3-0E11-479E-894C-EB287B30580C}" dt="2021-08-30T03:47:08.254" v="3502" actId="478"/>
          <ac:spMkLst>
            <pc:docMk/>
            <pc:sldMk cId="2435890698" sldId="272"/>
            <ac:spMk id="3" creationId="{3F36C72A-3EF7-43E9-A363-084999625723}"/>
          </ac:spMkLst>
        </pc:spChg>
        <pc:spChg chg="mod">
          <ac:chgData name="Anis Farihan Mat Raffei" userId="caa0f81d-2ced-4ad8-a070-ba6968b9f259" providerId="ADAL" clId="{1B0317A3-0E11-479E-894C-EB287B30580C}" dt="2021-08-30T03:45:16.531" v="3497" actId="20577"/>
          <ac:spMkLst>
            <pc:docMk/>
            <pc:sldMk cId="2435890698" sldId="272"/>
            <ac:spMk id="4" creationId="{3D146AA2-E3BF-42AA-9887-C2DC96806A39}"/>
          </ac:spMkLst>
        </pc:spChg>
        <pc:spChg chg="del">
          <ac:chgData name="Anis Farihan Mat Raffei" userId="caa0f81d-2ced-4ad8-a070-ba6968b9f259" providerId="ADAL" clId="{1B0317A3-0E11-479E-894C-EB287B30580C}" dt="2021-08-30T03:47:07.566" v="3501" actId="478"/>
          <ac:spMkLst>
            <pc:docMk/>
            <pc:sldMk cId="2435890698" sldId="272"/>
            <ac:spMk id="5" creationId="{5D293C39-8D7C-483D-AC2A-FFDFADA48713}"/>
          </ac:spMkLst>
        </pc:spChg>
        <pc:spChg chg="del">
          <ac:chgData name="Anis Farihan Mat Raffei" userId="caa0f81d-2ced-4ad8-a070-ba6968b9f259" providerId="ADAL" clId="{1B0317A3-0E11-479E-894C-EB287B30580C}" dt="2021-08-30T03:47:02.341" v="3498" actId="478"/>
          <ac:spMkLst>
            <pc:docMk/>
            <pc:sldMk cId="2435890698" sldId="272"/>
            <ac:spMk id="8" creationId="{4458D399-D36D-4237-B1D0-121D04E0B25C}"/>
          </ac:spMkLst>
        </pc:spChg>
        <pc:spChg chg="del">
          <ac:chgData name="Anis Farihan Mat Raffei" userId="caa0f81d-2ced-4ad8-a070-ba6968b9f259" providerId="ADAL" clId="{1B0317A3-0E11-479E-894C-EB287B30580C}" dt="2021-08-30T03:47:12.171" v="3504" actId="478"/>
          <ac:spMkLst>
            <pc:docMk/>
            <pc:sldMk cId="2435890698" sldId="272"/>
            <ac:spMk id="9" creationId="{50572938-44D0-4BDB-A402-CC8A7E28FB97}"/>
          </ac:spMkLst>
        </pc:spChg>
        <pc:spChg chg="mod">
          <ac:chgData name="Anis Farihan Mat Raffei" userId="caa0f81d-2ced-4ad8-a070-ba6968b9f259" providerId="ADAL" clId="{1B0317A3-0E11-479E-894C-EB287B30580C}" dt="2021-08-30T03:48:08.831" v="3511" actId="18245"/>
          <ac:spMkLst>
            <pc:docMk/>
            <pc:sldMk cId="2435890698" sldId="272"/>
            <ac:spMk id="11" creationId="{255DCFE9-0E41-409B-91D0-88847F4D9829}"/>
          </ac:spMkLst>
        </pc:spChg>
        <pc:spChg chg="del">
          <ac:chgData name="Anis Farihan Mat Raffei" userId="caa0f81d-2ced-4ad8-a070-ba6968b9f259" providerId="ADAL" clId="{1B0317A3-0E11-479E-894C-EB287B30580C}" dt="2021-08-30T03:47:03.493" v="3499" actId="478"/>
          <ac:spMkLst>
            <pc:docMk/>
            <pc:sldMk cId="2435890698" sldId="272"/>
            <ac:spMk id="12" creationId="{C485871F-ECBC-4705-846F-7D99018F18AF}"/>
          </ac:spMkLst>
        </pc:spChg>
        <pc:spChg chg="del">
          <ac:chgData name="Anis Farihan Mat Raffei" userId="caa0f81d-2ced-4ad8-a070-ba6968b9f259" providerId="ADAL" clId="{1B0317A3-0E11-479E-894C-EB287B30580C}" dt="2021-08-30T03:47:06.418" v="3500" actId="478"/>
          <ac:spMkLst>
            <pc:docMk/>
            <pc:sldMk cId="2435890698" sldId="272"/>
            <ac:spMk id="13" creationId="{776E58C4-FF6C-4C50-AE63-E1EF73FE39F0}"/>
          </ac:spMkLst>
        </pc:spChg>
        <pc:spChg chg="add mod">
          <ac:chgData name="Anis Farihan Mat Raffei" userId="caa0f81d-2ced-4ad8-a070-ba6968b9f259" providerId="ADAL" clId="{1B0317A3-0E11-479E-894C-EB287B30580C}" dt="2021-08-31T14:20:19.330" v="8014"/>
          <ac:spMkLst>
            <pc:docMk/>
            <pc:sldMk cId="2435890698" sldId="272"/>
            <ac:spMk id="13" creationId="{7F6289AF-606F-47CD-BE8C-AF87D79A584E}"/>
          </ac:spMkLst>
        </pc:spChg>
        <pc:spChg chg="add mod">
          <ac:chgData name="Anis Farihan Mat Raffei" userId="caa0f81d-2ced-4ad8-a070-ba6968b9f259" providerId="ADAL" clId="{1B0317A3-0E11-479E-894C-EB287B30580C}" dt="2021-08-31T14:33:42.728" v="8179"/>
          <ac:spMkLst>
            <pc:docMk/>
            <pc:sldMk cId="2435890698" sldId="272"/>
            <ac:spMk id="14" creationId="{A387735A-B27C-4963-9FCC-BB37E6063062}"/>
          </ac:spMkLst>
        </pc:spChg>
        <pc:spChg chg="mod">
          <ac:chgData name="Anis Farihan Mat Raffei" userId="caa0f81d-2ced-4ad8-a070-ba6968b9f259" providerId="ADAL" clId="{1B0317A3-0E11-479E-894C-EB287B30580C}" dt="2021-08-30T03:48:21.175" v="3514" actId="14100"/>
          <ac:spMkLst>
            <pc:docMk/>
            <pc:sldMk cId="2435890698" sldId="272"/>
            <ac:spMk id="15" creationId="{01A6F072-981E-4A0D-AC5A-29BCC8FA2AC2}"/>
          </ac:spMkLst>
        </pc:spChg>
        <pc:spChg chg="add mod">
          <ac:chgData name="Anis Farihan Mat Raffei" userId="caa0f81d-2ced-4ad8-a070-ba6968b9f259" providerId="ADAL" clId="{1B0317A3-0E11-479E-894C-EB287B30580C}" dt="2021-08-31T14:49:44.685" v="8233" actId="1076"/>
          <ac:spMkLst>
            <pc:docMk/>
            <pc:sldMk cId="2435890698" sldId="272"/>
            <ac:spMk id="17" creationId="{4758CC56-F70E-4EF0-AE6B-49DFF3FD1352}"/>
          </ac:spMkLst>
        </pc:spChg>
        <pc:spChg chg="del mod topLvl">
          <ac:chgData name="Anis Farihan Mat Raffei" userId="caa0f81d-2ced-4ad8-a070-ba6968b9f259" providerId="ADAL" clId="{1B0317A3-0E11-479E-894C-EB287B30580C}" dt="2021-08-30T03:49:43.452" v="3527" actId="478"/>
          <ac:spMkLst>
            <pc:docMk/>
            <pc:sldMk cId="2435890698" sldId="272"/>
            <ac:spMk id="19" creationId="{1FCFEE7B-7E7C-4AEC-B733-BE1EC2C989FF}"/>
          </ac:spMkLst>
        </pc:spChg>
        <pc:spChg chg="add mod">
          <ac:chgData name="Anis Farihan Mat Raffei" userId="caa0f81d-2ced-4ad8-a070-ba6968b9f259" providerId="ADAL" clId="{1B0317A3-0E11-479E-894C-EB287B30580C}" dt="2021-09-01T00:17:17.971" v="8582" actId="20577"/>
          <ac:spMkLst>
            <pc:docMk/>
            <pc:sldMk cId="2435890698" sldId="272"/>
            <ac:spMk id="19" creationId="{96C5E97F-6923-49C5-8E57-D2628C7DA7AF}"/>
          </ac:spMkLst>
        </pc:spChg>
        <pc:spChg chg="mod topLvl">
          <ac:chgData name="Anis Farihan Mat Raffei" userId="caa0f81d-2ced-4ad8-a070-ba6968b9f259" providerId="ADAL" clId="{1B0317A3-0E11-479E-894C-EB287B30580C}" dt="2021-08-31T09:41:38.678" v="5379" actId="21"/>
          <ac:spMkLst>
            <pc:docMk/>
            <pc:sldMk cId="2435890698" sldId="272"/>
            <ac:spMk id="20" creationId="{46137680-A736-4E2B-8547-ADA3A1EB5E83}"/>
          </ac:spMkLst>
        </pc:spChg>
        <pc:spChg chg="del mod topLvl">
          <ac:chgData name="Anis Farihan Mat Raffei" userId="caa0f81d-2ced-4ad8-a070-ba6968b9f259" providerId="ADAL" clId="{1B0317A3-0E11-479E-894C-EB287B30580C}" dt="2021-08-30T03:50:21.896" v="3535" actId="478"/>
          <ac:spMkLst>
            <pc:docMk/>
            <pc:sldMk cId="2435890698" sldId="272"/>
            <ac:spMk id="23" creationId="{EEBDA194-DCD2-4885-A26A-5D86A6DAE775}"/>
          </ac:spMkLst>
        </pc:spChg>
        <pc:spChg chg="mod topLvl">
          <ac:chgData name="Anis Farihan Mat Raffei" userId="caa0f81d-2ced-4ad8-a070-ba6968b9f259" providerId="ADAL" clId="{1B0317A3-0E11-479E-894C-EB287B30580C}" dt="2021-08-31T09:41:47.705" v="5385" actId="1076"/>
          <ac:spMkLst>
            <pc:docMk/>
            <pc:sldMk cId="2435890698" sldId="272"/>
            <ac:spMk id="24" creationId="{C5B2240B-6BBD-4DC2-AAA6-3978E4BD4DFA}"/>
          </ac:spMkLst>
        </pc:spChg>
        <pc:grpChg chg="mod">
          <ac:chgData name="Anis Farihan Mat Raffei" userId="caa0f81d-2ced-4ad8-a070-ba6968b9f259" providerId="ADAL" clId="{1B0317A3-0E11-479E-894C-EB287B30580C}" dt="2021-08-31T09:42:01.069" v="5387" actId="1076"/>
          <ac:grpSpMkLst>
            <pc:docMk/>
            <pc:sldMk cId="2435890698" sldId="272"/>
            <ac:grpSpMk id="10" creationId="{9C21D49D-A527-42C9-B913-4D3532096C65}"/>
          </ac:grpSpMkLst>
        </pc:grpChg>
        <pc:grpChg chg="add del mod">
          <ac:chgData name="Anis Farihan Mat Raffei" userId="caa0f81d-2ced-4ad8-a070-ba6968b9f259" providerId="ADAL" clId="{1B0317A3-0E11-479E-894C-EB287B30580C}" dt="2021-08-30T03:49:38.762" v="3525" actId="165"/>
          <ac:grpSpMkLst>
            <pc:docMk/>
            <pc:sldMk cId="2435890698" sldId="272"/>
            <ac:grpSpMk id="18" creationId="{68C752CF-09F2-4A7D-945F-04F0A913DF22}"/>
          </ac:grpSpMkLst>
        </pc:grpChg>
        <pc:grpChg chg="del mod">
          <ac:chgData name="Anis Farihan Mat Raffei" userId="caa0f81d-2ced-4ad8-a070-ba6968b9f259" providerId="ADAL" clId="{1B0317A3-0E11-479E-894C-EB287B30580C}" dt="2021-08-30T03:50:16.345" v="3533" actId="165"/>
          <ac:grpSpMkLst>
            <pc:docMk/>
            <pc:sldMk cId="2435890698" sldId="272"/>
            <ac:grpSpMk id="22" creationId="{702D83D6-7E4D-4BFB-81CF-E4C0F555E253}"/>
          </ac:grpSpMkLst>
        </pc:grpChg>
        <pc:graphicFrameChg chg="add del mod">
          <ac:chgData name="Anis Farihan Mat Raffei" userId="caa0f81d-2ced-4ad8-a070-ba6968b9f259" providerId="ADAL" clId="{1B0317A3-0E11-479E-894C-EB287B30580C}" dt="2021-08-30T03:48:08.831" v="3511" actId="18245"/>
          <ac:graphicFrameMkLst>
            <pc:docMk/>
            <pc:sldMk cId="2435890698" sldId="272"/>
            <ac:graphicFrameMk id="14" creationId="{01E1B94C-0A7B-4080-ABE3-7BCDF0F4C48B}"/>
          </ac:graphicFrameMkLst>
        </pc:graphicFrameChg>
        <pc:graphicFrameChg chg="add del mod">
          <ac:chgData name="Anis Farihan Mat Raffei" userId="caa0f81d-2ced-4ad8-a070-ba6968b9f259" providerId="ADAL" clId="{1B0317A3-0E11-479E-894C-EB287B30580C}" dt="2021-08-30T03:49:26.099" v="3522" actId="18245"/>
          <ac:graphicFrameMkLst>
            <pc:docMk/>
            <pc:sldMk cId="2435890698" sldId="272"/>
            <ac:graphicFrameMk id="17" creationId="{F5B25762-3643-4931-A2AD-24F7E7B0BEB6}"/>
          </ac:graphicFrameMkLst>
        </pc:graphicFrameChg>
        <pc:graphicFrameChg chg="add del mod">
          <ac:chgData name="Anis Farihan Mat Raffei" userId="caa0f81d-2ced-4ad8-a070-ba6968b9f259" providerId="ADAL" clId="{1B0317A3-0E11-479E-894C-EB287B30580C}" dt="2021-08-30T03:50:12.147" v="3532" actId="18245"/>
          <ac:graphicFrameMkLst>
            <pc:docMk/>
            <pc:sldMk cId="2435890698" sldId="272"/>
            <ac:graphicFrameMk id="21" creationId="{B8445FBE-6166-4790-A219-7E956E716857}"/>
          </ac:graphicFrameMkLst>
        </pc:graphicFrameChg>
        <pc:picChg chg="add mod">
          <ac:chgData name="Anis Farihan Mat Raffei" userId="caa0f81d-2ced-4ad8-a070-ba6968b9f259" providerId="ADAL" clId="{1B0317A3-0E11-479E-894C-EB287B30580C}" dt="2021-08-31T14:20:19.330" v="8014"/>
          <ac:picMkLst>
            <pc:docMk/>
            <pc:sldMk cId="2435890698" sldId="272"/>
            <ac:picMk id="12" creationId="{399A3AE7-EC5A-4E3E-AA6C-4FFE962EC678}"/>
          </ac:picMkLst>
        </pc:picChg>
        <pc:picChg chg="add mod">
          <ac:chgData name="Anis Farihan Mat Raffei" userId="caa0f81d-2ced-4ad8-a070-ba6968b9f259" providerId="ADAL" clId="{1B0317A3-0E11-479E-894C-EB287B30580C}" dt="2021-08-31T14:49:42.717" v="8232" actId="14100"/>
          <ac:picMkLst>
            <pc:docMk/>
            <pc:sldMk cId="2435890698" sldId="272"/>
            <ac:picMk id="16" creationId="{95409DDD-8270-42C0-B6D9-F7214D779BA6}"/>
          </ac:picMkLst>
        </pc:picChg>
        <pc:picChg chg="add mod">
          <ac:chgData name="Anis Farihan Mat Raffei" userId="caa0f81d-2ced-4ad8-a070-ba6968b9f259" providerId="ADAL" clId="{1B0317A3-0E11-479E-894C-EB287B30580C}" dt="2021-08-31T15:12:55.830" v="8511"/>
          <ac:picMkLst>
            <pc:docMk/>
            <pc:sldMk cId="2435890698" sldId="272"/>
            <ac:picMk id="18" creationId="{A6DF2626-E6AB-4BD0-A193-DDF9A42C64B5}"/>
          </ac:picMkLst>
        </pc:picChg>
      </pc:sldChg>
      <pc:sldChg chg="addSp delSp modSp add mod modAnim">
        <pc:chgData name="Anis Farihan Mat Raffei" userId="caa0f81d-2ced-4ad8-a070-ba6968b9f259" providerId="ADAL" clId="{1B0317A3-0E11-479E-894C-EB287B30580C}" dt="2021-09-01T00:25:59.997" v="8697"/>
        <pc:sldMkLst>
          <pc:docMk/>
          <pc:sldMk cId="1359396042" sldId="273"/>
        </pc:sldMkLst>
        <pc:spChg chg="add mod">
          <ac:chgData name="Anis Farihan Mat Raffei" userId="caa0f81d-2ced-4ad8-a070-ba6968b9f259" providerId="ADAL" clId="{1B0317A3-0E11-479E-894C-EB287B30580C}" dt="2021-08-31T09:46:57.651" v="5559" actId="113"/>
          <ac:spMkLst>
            <pc:docMk/>
            <pc:sldMk cId="1359396042" sldId="273"/>
            <ac:spMk id="2" creationId="{E430C1F4-B4A4-4C53-A5B0-59058DB20322}"/>
          </ac:spMkLst>
        </pc:spChg>
        <pc:spChg chg="add mod">
          <ac:chgData name="Anis Farihan Mat Raffei" userId="caa0f81d-2ced-4ad8-a070-ba6968b9f259" providerId="ADAL" clId="{1B0317A3-0E11-479E-894C-EB287B30580C}" dt="2021-08-31T14:20:29.862" v="8017"/>
          <ac:spMkLst>
            <pc:docMk/>
            <pc:sldMk cId="1359396042" sldId="273"/>
            <ac:spMk id="11" creationId="{4ECE6DBA-5CC2-4334-9BC8-272ECF525669}"/>
          </ac:spMkLst>
        </pc:spChg>
        <pc:spChg chg="add mod">
          <ac:chgData name="Anis Farihan Mat Raffei" userId="caa0f81d-2ced-4ad8-a070-ba6968b9f259" providerId="ADAL" clId="{1B0317A3-0E11-479E-894C-EB287B30580C}" dt="2021-08-30T03:54:11.332" v="3551" actId="1076"/>
          <ac:spMkLst>
            <pc:docMk/>
            <pc:sldMk cId="1359396042" sldId="273"/>
            <ac:spMk id="13" creationId="{D125E01E-8642-42CF-8112-7F5B595DFFD4}"/>
          </ac:spMkLst>
        </pc:spChg>
        <pc:spChg chg="add mod">
          <ac:chgData name="Anis Farihan Mat Raffei" userId="caa0f81d-2ced-4ad8-a070-ba6968b9f259" providerId="ADAL" clId="{1B0317A3-0E11-479E-894C-EB287B30580C}" dt="2021-08-30T03:54:11.332" v="3551" actId="1076"/>
          <ac:spMkLst>
            <pc:docMk/>
            <pc:sldMk cId="1359396042" sldId="273"/>
            <ac:spMk id="14" creationId="{FF0722C9-D183-46DA-816A-B7CC570E3A55}"/>
          </ac:spMkLst>
        </pc:spChg>
        <pc:spChg chg="add mod">
          <ac:chgData name="Anis Farihan Mat Raffei" userId="caa0f81d-2ced-4ad8-a070-ba6968b9f259" providerId="ADAL" clId="{1B0317A3-0E11-479E-894C-EB287B30580C}" dt="2021-08-31T14:33:49.133" v="8180"/>
          <ac:spMkLst>
            <pc:docMk/>
            <pc:sldMk cId="1359396042" sldId="273"/>
            <ac:spMk id="15" creationId="{C90BF270-1E3D-4707-B8E9-06A2F9B6C644}"/>
          </ac:spMkLst>
        </pc:spChg>
        <pc:spChg chg="add mod">
          <ac:chgData name="Anis Farihan Mat Raffei" userId="caa0f81d-2ced-4ad8-a070-ba6968b9f259" providerId="ADAL" clId="{1B0317A3-0E11-479E-894C-EB287B30580C}" dt="2021-08-31T14:39:57.734" v="8220" actId="1076"/>
          <ac:spMkLst>
            <pc:docMk/>
            <pc:sldMk cId="1359396042" sldId="273"/>
            <ac:spMk id="16" creationId="{1CF15892-3D24-48EB-A094-DD2E87549889}"/>
          </ac:spMkLst>
        </pc:spChg>
        <pc:spChg chg="add mod">
          <ac:chgData name="Anis Farihan Mat Raffei" userId="caa0f81d-2ced-4ad8-a070-ba6968b9f259" providerId="ADAL" clId="{1B0317A3-0E11-479E-894C-EB287B30580C}" dt="2021-08-30T03:54:11.332" v="3551" actId="1076"/>
          <ac:spMkLst>
            <pc:docMk/>
            <pc:sldMk cId="1359396042" sldId="273"/>
            <ac:spMk id="17" creationId="{FD049003-0952-487E-9607-2A6E7743E65B}"/>
          </ac:spMkLst>
        </pc:spChg>
        <pc:spChg chg="add mod">
          <ac:chgData name="Anis Farihan Mat Raffei" userId="caa0f81d-2ced-4ad8-a070-ba6968b9f259" providerId="ADAL" clId="{1B0317A3-0E11-479E-894C-EB287B30580C}" dt="2021-09-01T00:17:24.167" v="8585" actId="20577"/>
          <ac:spMkLst>
            <pc:docMk/>
            <pc:sldMk cId="1359396042" sldId="273"/>
            <ac:spMk id="19" creationId="{ADC619FE-4C78-42AA-8748-1B8B5D64BFF6}"/>
          </ac:spMkLst>
        </pc:spChg>
        <pc:spChg chg="del">
          <ac:chgData name="Anis Farihan Mat Raffei" userId="caa0f81d-2ced-4ad8-a070-ba6968b9f259" providerId="ADAL" clId="{1B0317A3-0E11-479E-894C-EB287B30580C}" dt="2021-08-30T03:52:40.840" v="3545" actId="478"/>
          <ac:spMkLst>
            <pc:docMk/>
            <pc:sldMk cId="1359396042" sldId="273"/>
            <ac:spMk id="20" creationId="{46137680-A736-4E2B-8547-ADA3A1EB5E83}"/>
          </ac:spMkLst>
        </pc:spChg>
        <pc:spChg chg="del">
          <ac:chgData name="Anis Farihan Mat Raffei" userId="caa0f81d-2ced-4ad8-a070-ba6968b9f259" providerId="ADAL" clId="{1B0317A3-0E11-479E-894C-EB287B30580C}" dt="2021-08-30T03:52:39.923" v="3544" actId="478"/>
          <ac:spMkLst>
            <pc:docMk/>
            <pc:sldMk cId="1359396042" sldId="273"/>
            <ac:spMk id="24" creationId="{C5B2240B-6BBD-4DC2-AAA6-3978E4BD4DFA}"/>
          </ac:spMkLst>
        </pc:spChg>
        <pc:grpChg chg="del">
          <ac:chgData name="Anis Farihan Mat Raffei" userId="caa0f81d-2ced-4ad8-a070-ba6968b9f259" providerId="ADAL" clId="{1B0317A3-0E11-479E-894C-EB287B30580C}" dt="2021-08-30T03:52:39.038" v="3543" actId="478"/>
          <ac:grpSpMkLst>
            <pc:docMk/>
            <pc:sldMk cId="1359396042" sldId="273"/>
            <ac:grpSpMk id="10" creationId="{9C21D49D-A527-42C9-B913-4D3532096C65}"/>
          </ac:grpSpMkLst>
        </pc:grpChg>
        <pc:picChg chg="add mod">
          <ac:chgData name="Anis Farihan Mat Raffei" userId="caa0f81d-2ced-4ad8-a070-ba6968b9f259" providerId="ADAL" clId="{1B0317A3-0E11-479E-894C-EB287B30580C}" dt="2021-08-31T14:20:29.862" v="8017"/>
          <ac:picMkLst>
            <pc:docMk/>
            <pc:sldMk cId="1359396042" sldId="273"/>
            <ac:picMk id="10" creationId="{B690C98B-6255-4F32-9F37-6F5C20C6F594}"/>
          </ac:picMkLst>
        </pc:picChg>
        <pc:picChg chg="add mod">
          <ac:chgData name="Anis Farihan Mat Raffei" userId="caa0f81d-2ced-4ad8-a070-ba6968b9f259" providerId="ADAL" clId="{1B0317A3-0E11-479E-894C-EB287B30580C}" dt="2021-08-30T03:54:11.332" v="3551" actId="1076"/>
          <ac:picMkLst>
            <pc:docMk/>
            <pc:sldMk cId="1359396042" sldId="273"/>
            <ac:picMk id="12" creationId="{90D77F61-5A03-46B7-9D95-377C8DA00E23}"/>
          </ac:picMkLst>
        </pc:picChg>
        <pc:picChg chg="del">
          <ac:chgData name="Anis Farihan Mat Raffei" userId="caa0f81d-2ced-4ad8-a070-ba6968b9f259" providerId="ADAL" clId="{1B0317A3-0E11-479E-894C-EB287B30580C}" dt="2021-08-30T03:52:37.628" v="3542" actId="478"/>
          <ac:picMkLst>
            <pc:docMk/>
            <pc:sldMk cId="1359396042" sldId="273"/>
            <ac:picMk id="16" creationId="{95409DDD-8270-42C0-B6D9-F7214D779BA6}"/>
          </ac:picMkLst>
        </pc:picChg>
        <pc:picChg chg="add mod">
          <ac:chgData name="Anis Farihan Mat Raffei" userId="caa0f81d-2ced-4ad8-a070-ba6968b9f259" providerId="ADAL" clId="{1B0317A3-0E11-479E-894C-EB287B30580C}" dt="2021-08-31T15:12:57.261" v="8512"/>
          <ac:picMkLst>
            <pc:docMk/>
            <pc:sldMk cId="1359396042" sldId="273"/>
            <ac:picMk id="18" creationId="{C72F6B1C-0A3B-48BD-B400-EBF1AE6BA0D6}"/>
          </ac:picMkLst>
        </pc:picChg>
      </pc:sldChg>
      <pc:sldChg chg="addSp delSp modSp add mod ord modAnim">
        <pc:chgData name="Anis Farihan Mat Raffei" userId="caa0f81d-2ced-4ad8-a070-ba6968b9f259" providerId="ADAL" clId="{1B0317A3-0E11-479E-894C-EB287B30580C}" dt="2021-09-01T00:25:28.942" v="8693"/>
        <pc:sldMkLst>
          <pc:docMk/>
          <pc:sldMk cId="119730486" sldId="274"/>
        </pc:sldMkLst>
        <pc:spChg chg="add mod">
          <ac:chgData name="Anis Farihan Mat Raffei" userId="caa0f81d-2ced-4ad8-a070-ba6968b9f259" providerId="ADAL" clId="{1B0317A3-0E11-479E-894C-EB287B30580C}" dt="2021-08-30T04:01:35.051" v="3629" actId="164"/>
          <ac:spMkLst>
            <pc:docMk/>
            <pc:sldMk cId="119730486" sldId="274"/>
            <ac:spMk id="2" creationId="{3B492B93-9740-4CE8-9C04-ACA88F2600FF}"/>
          </ac:spMkLst>
        </pc:spChg>
        <pc:spChg chg="add mod">
          <ac:chgData name="Anis Farihan Mat Raffei" userId="caa0f81d-2ced-4ad8-a070-ba6968b9f259" providerId="ADAL" clId="{1B0317A3-0E11-479E-894C-EB287B30580C}" dt="2021-08-30T04:01:35.051" v="3629" actId="164"/>
          <ac:spMkLst>
            <pc:docMk/>
            <pc:sldMk cId="119730486" sldId="274"/>
            <ac:spMk id="3" creationId="{D45C5D7E-D902-4DA3-A16D-905F0068A2E9}"/>
          </ac:spMkLst>
        </pc:spChg>
        <pc:spChg chg="mod">
          <ac:chgData name="Anis Farihan Mat Raffei" userId="caa0f81d-2ced-4ad8-a070-ba6968b9f259" providerId="ADAL" clId="{1B0317A3-0E11-479E-894C-EB287B30580C}" dt="2021-08-30T03:56:32.030" v="3611" actId="20577"/>
          <ac:spMkLst>
            <pc:docMk/>
            <pc:sldMk cId="119730486" sldId="274"/>
            <ac:spMk id="4" creationId="{3D146AA2-E3BF-42AA-9887-C2DC96806A39}"/>
          </ac:spMkLst>
        </pc:spChg>
        <pc:spChg chg="add mod">
          <ac:chgData name="Anis Farihan Mat Raffei" userId="caa0f81d-2ced-4ad8-a070-ba6968b9f259" providerId="ADAL" clId="{1B0317A3-0E11-479E-894C-EB287B30580C}" dt="2021-08-30T06:51:42.644" v="4046" actId="113"/>
          <ac:spMkLst>
            <pc:docMk/>
            <pc:sldMk cId="119730486" sldId="274"/>
            <ac:spMk id="8" creationId="{A33ADBFF-EBA3-400B-8068-2CCECE7F4EC3}"/>
          </ac:spMkLst>
        </pc:spChg>
        <pc:spChg chg="add mod">
          <ac:chgData name="Anis Farihan Mat Raffei" userId="caa0f81d-2ced-4ad8-a070-ba6968b9f259" providerId="ADAL" clId="{1B0317A3-0E11-479E-894C-EB287B30580C}" dt="2021-08-30T04:07:02.607" v="3764" actId="164"/>
          <ac:spMkLst>
            <pc:docMk/>
            <pc:sldMk cId="119730486" sldId="274"/>
            <ac:spMk id="9" creationId="{1CFF05FE-98A5-4786-8937-9AAE97790C5A}"/>
          </ac:spMkLst>
        </pc:spChg>
        <pc:spChg chg="add mod">
          <ac:chgData name="Anis Farihan Mat Raffei" userId="caa0f81d-2ced-4ad8-a070-ba6968b9f259" providerId="ADAL" clId="{1B0317A3-0E11-479E-894C-EB287B30580C}" dt="2021-08-30T04:01:35.051" v="3629" actId="164"/>
          <ac:spMkLst>
            <pc:docMk/>
            <pc:sldMk cId="119730486" sldId="274"/>
            <ac:spMk id="10" creationId="{43C695BC-F4D3-4092-AC06-89EFA657262D}"/>
          </ac:spMkLst>
        </pc:spChg>
        <pc:spChg chg="add mod">
          <ac:chgData name="Anis Farihan Mat Raffei" userId="caa0f81d-2ced-4ad8-a070-ba6968b9f259" providerId="ADAL" clId="{1B0317A3-0E11-479E-894C-EB287B30580C}" dt="2021-08-30T04:01:35.051" v="3629" actId="164"/>
          <ac:spMkLst>
            <pc:docMk/>
            <pc:sldMk cId="119730486" sldId="274"/>
            <ac:spMk id="11" creationId="{32590D6C-49A1-45BD-9663-55B20932C719}"/>
          </ac:spMkLst>
        </pc:spChg>
        <pc:spChg chg="del">
          <ac:chgData name="Anis Farihan Mat Raffei" userId="caa0f81d-2ced-4ad8-a070-ba6968b9f259" providerId="ADAL" clId="{1B0317A3-0E11-479E-894C-EB287B30580C}" dt="2021-08-30T03:56:37.077" v="3612" actId="478"/>
          <ac:spMkLst>
            <pc:docMk/>
            <pc:sldMk cId="119730486" sldId="274"/>
            <ac:spMk id="13" creationId="{D125E01E-8642-42CF-8112-7F5B595DFFD4}"/>
          </ac:spMkLst>
        </pc:spChg>
        <pc:spChg chg="del">
          <ac:chgData name="Anis Farihan Mat Raffei" userId="caa0f81d-2ced-4ad8-a070-ba6968b9f259" providerId="ADAL" clId="{1B0317A3-0E11-479E-894C-EB287B30580C}" dt="2021-08-30T03:56:37.077" v="3612" actId="478"/>
          <ac:spMkLst>
            <pc:docMk/>
            <pc:sldMk cId="119730486" sldId="274"/>
            <ac:spMk id="14" creationId="{FF0722C9-D183-46DA-816A-B7CC570E3A55}"/>
          </ac:spMkLst>
        </pc:spChg>
        <pc:spChg chg="add mod">
          <ac:chgData name="Anis Farihan Mat Raffei" userId="caa0f81d-2ced-4ad8-a070-ba6968b9f259" providerId="ADAL" clId="{1B0317A3-0E11-479E-894C-EB287B30580C}" dt="2021-08-30T04:01:35.051" v="3629" actId="164"/>
          <ac:spMkLst>
            <pc:docMk/>
            <pc:sldMk cId="119730486" sldId="274"/>
            <ac:spMk id="15" creationId="{78459830-E2C1-4FB4-89BD-424BB8E890C4}"/>
          </ac:spMkLst>
        </pc:spChg>
        <pc:spChg chg="del">
          <ac:chgData name="Anis Farihan Mat Raffei" userId="caa0f81d-2ced-4ad8-a070-ba6968b9f259" providerId="ADAL" clId="{1B0317A3-0E11-479E-894C-EB287B30580C}" dt="2021-08-30T03:56:37.077" v="3612" actId="478"/>
          <ac:spMkLst>
            <pc:docMk/>
            <pc:sldMk cId="119730486" sldId="274"/>
            <ac:spMk id="17" creationId="{FD049003-0952-487E-9607-2A6E7743E65B}"/>
          </ac:spMkLst>
        </pc:spChg>
        <pc:spChg chg="add mod">
          <ac:chgData name="Anis Farihan Mat Raffei" userId="caa0f81d-2ced-4ad8-a070-ba6968b9f259" providerId="ADAL" clId="{1B0317A3-0E11-479E-894C-EB287B30580C}" dt="2021-08-30T04:07:02.607" v="3764" actId="164"/>
          <ac:spMkLst>
            <pc:docMk/>
            <pc:sldMk cId="119730486" sldId="274"/>
            <ac:spMk id="18" creationId="{12CC87DE-B05C-4A7B-81A3-D5AC98CA407C}"/>
          </ac:spMkLst>
        </pc:spChg>
        <pc:spChg chg="add mod">
          <ac:chgData name="Anis Farihan Mat Raffei" userId="caa0f81d-2ced-4ad8-a070-ba6968b9f259" providerId="ADAL" clId="{1B0317A3-0E11-479E-894C-EB287B30580C}" dt="2021-08-30T04:07:02.607" v="3764" actId="164"/>
          <ac:spMkLst>
            <pc:docMk/>
            <pc:sldMk cId="119730486" sldId="274"/>
            <ac:spMk id="19" creationId="{F4444502-7A8A-4D45-A804-97A7BD41A1BC}"/>
          </ac:spMkLst>
        </pc:spChg>
        <pc:spChg chg="add mod">
          <ac:chgData name="Anis Farihan Mat Raffei" userId="caa0f81d-2ced-4ad8-a070-ba6968b9f259" providerId="ADAL" clId="{1B0317A3-0E11-479E-894C-EB287B30580C}" dt="2021-08-30T04:07:02.607" v="3764" actId="164"/>
          <ac:spMkLst>
            <pc:docMk/>
            <pc:sldMk cId="119730486" sldId="274"/>
            <ac:spMk id="20" creationId="{638934B6-90A2-4F4F-920D-1D9726CB7A6A}"/>
          </ac:spMkLst>
        </pc:spChg>
        <pc:spChg chg="add mod">
          <ac:chgData name="Anis Farihan Mat Raffei" userId="caa0f81d-2ced-4ad8-a070-ba6968b9f259" providerId="ADAL" clId="{1B0317A3-0E11-479E-894C-EB287B30580C}" dt="2021-08-30T04:07:02.607" v="3764" actId="164"/>
          <ac:spMkLst>
            <pc:docMk/>
            <pc:sldMk cId="119730486" sldId="274"/>
            <ac:spMk id="21" creationId="{07C563B2-58A3-4724-9E4D-3068D045299F}"/>
          </ac:spMkLst>
        </pc:spChg>
        <pc:spChg chg="add mod">
          <ac:chgData name="Anis Farihan Mat Raffei" userId="caa0f81d-2ced-4ad8-a070-ba6968b9f259" providerId="ADAL" clId="{1B0317A3-0E11-479E-894C-EB287B30580C}" dt="2021-08-30T04:07:02.607" v="3764" actId="164"/>
          <ac:spMkLst>
            <pc:docMk/>
            <pc:sldMk cId="119730486" sldId="274"/>
            <ac:spMk id="22" creationId="{735635CA-531D-470F-A6F4-DBDCB1605FEE}"/>
          </ac:spMkLst>
        </pc:spChg>
        <pc:spChg chg="add mod">
          <ac:chgData name="Anis Farihan Mat Raffei" userId="caa0f81d-2ced-4ad8-a070-ba6968b9f259" providerId="ADAL" clId="{1B0317A3-0E11-479E-894C-EB287B30580C}" dt="2021-08-30T04:07:02.607" v="3764" actId="164"/>
          <ac:spMkLst>
            <pc:docMk/>
            <pc:sldMk cId="119730486" sldId="274"/>
            <ac:spMk id="23" creationId="{2457FD4F-75A1-410B-96C9-41FE049C5D67}"/>
          </ac:spMkLst>
        </pc:spChg>
        <pc:spChg chg="add mod">
          <ac:chgData name="Anis Farihan Mat Raffei" userId="caa0f81d-2ced-4ad8-a070-ba6968b9f259" providerId="ADAL" clId="{1B0317A3-0E11-479E-894C-EB287B30580C}" dt="2021-08-30T04:07:02.607" v="3764" actId="164"/>
          <ac:spMkLst>
            <pc:docMk/>
            <pc:sldMk cId="119730486" sldId="274"/>
            <ac:spMk id="24" creationId="{76B2A9EF-6132-4EDB-A839-0B4362A94897}"/>
          </ac:spMkLst>
        </pc:spChg>
        <pc:spChg chg="add mod">
          <ac:chgData name="Anis Farihan Mat Raffei" userId="caa0f81d-2ced-4ad8-a070-ba6968b9f259" providerId="ADAL" clId="{1B0317A3-0E11-479E-894C-EB287B30580C}" dt="2021-08-30T04:07:02.607" v="3764" actId="164"/>
          <ac:spMkLst>
            <pc:docMk/>
            <pc:sldMk cId="119730486" sldId="274"/>
            <ac:spMk id="25" creationId="{0F2573F7-8617-4F97-94C3-2E42CFEC2438}"/>
          </ac:spMkLst>
        </pc:spChg>
        <pc:spChg chg="add mod">
          <ac:chgData name="Anis Farihan Mat Raffei" userId="caa0f81d-2ced-4ad8-a070-ba6968b9f259" providerId="ADAL" clId="{1B0317A3-0E11-479E-894C-EB287B30580C}" dt="2021-08-30T04:07:02.607" v="3764" actId="164"/>
          <ac:spMkLst>
            <pc:docMk/>
            <pc:sldMk cId="119730486" sldId="274"/>
            <ac:spMk id="26" creationId="{433431F1-75ED-49AE-AAA9-F41829D96CEE}"/>
          </ac:spMkLst>
        </pc:spChg>
        <pc:spChg chg="add mod">
          <ac:chgData name="Anis Farihan Mat Raffei" userId="caa0f81d-2ced-4ad8-a070-ba6968b9f259" providerId="ADAL" clId="{1B0317A3-0E11-479E-894C-EB287B30580C}" dt="2021-08-30T04:07:02.607" v="3764" actId="164"/>
          <ac:spMkLst>
            <pc:docMk/>
            <pc:sldMk cId="119730486" sldId="274"/>
            <ac:spMk id="27" creationId="{E757A96B-E195-4C90-B2A9-2AFC3E776E92}"/>
          </ac:spMkLst>
        </pc:spChg>
        <pc:spChg chg="add mod">
          <ac:chgData name="Anis Farihan Mat Raffei" userId="caa0f81d-2ced-4ad8-a070-ba6968b9f259" providerId="ADAL" clId="{1B0317A3-0E11-479E-894C-EB287B30580C}" dt="2021-08-30T04:07:02.607" v="3764" actId="164"/>
          <ac:spMkLst>
            <pc:docMk/>
            <pc:sldMk cId="119730486" sldId="274"/>
            <ac:spMk id="28" creationId="{7EF5C625-F8CE-4349-8AA7-826A2A2A8DF3}"/>
          </ac:spMkLst>
        </pc:spChg>
        <pc:spChg chg="add mod">
          <ac:chgData name="Anis Farihan Mat Raffei" userId="caa0f81d-2ced-4ad8-a070-ba6968b9f259" providerId="ADAL" clId="{1B0317A3-0E11-479E-894C-EB287B30580C}" dt="2021-08-30T04:07:02.607" v="3764" actId="164"/>
          <ac:spMkLst>
            <pc:docMk/>
            <pc:sldMk cId="119730486" sldId="274"/>
            <ac:spMk id="29" creationId="{01679530-7AD5-45BA-ADF0-7ED3CFFC26E7}"/>
          </ac:spMkLst>
        </pc:spChg>
        <pc:spChg chg="add mod">
          <ac:chgData name="Anis Farihan Mat Raffei" userId="caa0f81d-2ced-4ad8-a070-ba6968b9f259" providerId="ADAL" clId="{1B0317A3-0E11-479E-894C-EB287B30580C}" dt="2021-08-30T04:07:02.607" v="3764" actId="164"/>
          <ac:spMkLst>
            <pc:docMk/>
            <pc:sldMk cId="119730486" sldId="274"/>
            <ac:spMk id="30" creationId="{2F90FE95-678A-4A30-B023-B35C452AA851}"/>
          </ac:spMkLst>
        </pc:spChg>
        <pc:spChg chg="add mod">
          <ac:chgData name="Anis Farihan Mat Raffei" userId="caa0f81d-2ced-4ad8-a070-ba6968b9f259" providerId="ADAL" clId="{1B0317A3-0E11-479E-894C-EB287B30580C}" dt="2021-08-30T04:07:02.607" v="3764" actId="164"/>
          <ac:spMkLst>
            <pc:docMk/>
            <pc:sldMk cId="119730486" sldId="274"/>
            <ac:spMk id="31" creationId="{F4DE78A0-5A6F-4B53-94EF-681E6F9DA89A}"/>
          </ac:spMkLst>
        </pc:spChg>
        <pc:spChg chg="add mod">
          <ac:chgData name="Anis Farihan Mat Raffei" userId="caa0f81d-2ced-4ad8-a070-ba6968b9f259" providerId="ADAL" clId="{1B0317A3-0E11-479E-894C-EB287B30580C}" dt="2021-08-30T04:07:02.607" v="3764" actId="164"/>
          <ac:spMkLst>
            <pc:docMk/>
            <pc:sldMk cId="119730486" sldId="274"/>
            <ac:spMk id="32" creationId="{4D268462-49E6-4EB6-B9C1-9F9235492F63}"/>
          </ac:spMkLst>
        </pc:spChg>
        <pc:spChg chg="add del mod">
          <ac:chgData name="Anis Farihan Mat Raffei" userId="caa0f81d-2ced-4ad8-a070-ba6968b9f259" providerId="ADAL" clId="{1B0317A3-0E11-479E-894C-EB287B30580C}" dt="2021-08-30T04:03:58.765" v="3675"/>
          <ac:spMkLst>
            <pc:docMk/>
            <pc:sldMk cId="119730486" sldId="274"/>
            <ac:spMk id="34" creationId="{DD16A2ED-397F-46F4-ACA2-ABBF9C0C5760}"/>
          </ac:spMkLst>
        </pc:spChg>
        <pc:spChg chg="add mod">
          <ac:chgData name="Anis Farihan Mat Raffei" userId="caa0f81d-2ced-4ad8-a070-ba6968b9f259" providerId="ADAL" clId="{1B0317A3-0E11-479E-894C-EB287B30580C}" dt="2021-08-30T04:07:02.607" v="3764" actId="164"/>
          <ac:spMkLst>
            <pc:docMk/>
            <pc:sldMk cId="119730486" sldId="274"/>
            <ac:spMk id="45" creationId="{BF912F93-CF4E-464A-A07E-FF0385F3BC1E}"/>
          </ac:spMkLst>
        </pc:spChg>
        <pc:spChg chg="add mod">
          <ac:chgData name="Anis Farihan Mat Raffei" userId="caa0f81d-2ced-4ad8-a070-ba6968b9f259" providerId="ADAL" clId="{1B0317A3-0E11-479E-894C-EB287B30580C}" dt="2021-08-30T04:07:02.607" v="3764" actId="164"/>
          <ac:spMkLst>
            <pc:docMk/>
            <pc:sldMk cId="119730486" sldId="274"/>
            <ac:spMk id="46" creationId="{8EEBA4E1-7D5F-4DD0-AA47-0773EC56BF04}"/>
          </ac:spMkLst>
        </pc:spChg>
        <pc:spChg chg="add mod">
          <ac:chgData name="Anis Farihan Mat Raffei" userId="caa0f81d-2ced-4ad8-a070-ba6968b9f259" providerId="ADAL" clId="{1B0317A3-0E11-479E-894C-EB287B30580C}" dt="2021-08-30T06:51:45.660" v="4047" actId="113"/>
          <ac:spMkLst>
            <pc:docMk/>
            <pc:sldMk cId="119730486" sldId="274"/>
            <ac:spMk id="49" creationId="{653AB992-A930-4609-BBA4-4CF6453F967C}"/>
          </ac:spMkLst>
        </pc:spChg>
        <pc:spChg chg="add mod">
          <ac:chgData name="Anis Farihan Mat Raffei" userId="caa0f81d-2ced-4ad8-a070-ba6968b9f259" providerId="ADAL" clId="{1B0317A3-0E11-479E-894C-EB287B30580C}" dt="2021-08-30T06:51:47.962" v="4048" actId="113"/>
          <ac:spMkLst>
            <pc:docMk/>
            <pc:sldMk cId="119730486" sldId="274"/>
            <ac:spMk id="52" creationId="{B39FFD96-167F-4031-8C1E-32CBAF227500}"/>
          </ac:spMkLst>
        </pc:spChg>
        <pc:spChg chg="add mod">
          <ac:chgData name="Anis Farihan Mat Raffei" userId="caa0f81d-2ced-4ad8-a070-ba6968b9f259" providerId="ADAL" clId="{1B0317A3-0E11-479E-894C-EB287B30580C}" dt="2021-08-30T06:43:15.589" v="3918" actId="122"/>
          <ac:spMkLst>
            <pc:docMk/>
            <pc:sldMk cId="119730486" sldId="274"/>
            <ac:spMk id="53" creationId="{37460FC5-9EC9-477A-9639-25ABE6B1944F}"/>
          </ac:spMkLst>
        </pc:spChg>
        <pc:spChg chg="add mod">
          <ac:chgData name="Anis Farihan Mat Raffei" userId="caa0f81d-2ced-4ad8-a070-ba6968b9f259" providerId="ADAL" clId="{1B0317A3-0E11-479E-894C-EB287B30580C}" dt="2021-08-30T06:50:37.395" v="3989" actId="20577"/>
          <ac:spMkLst>
            <pc:docMk/>
            <pc:sldMk cId="119730486" sldId="274"/>
            <ac:spMk id="54" creationId="{62F3B6A4-750E-4130-BAC8-A25D96B80BB7}"/>
          </ac:spMkLst>
        </pc:spChg>
        <pc:spChg chg="add mod">
          <ac:chgData name="Anis Farihan Mat Raffei" userId="caa0f81d-2ced-4ad8-a070-ba6968b9f259" providerId="ADAL" clId="{1B0317A3-0E11-479E-894C-EB287B30580C}" dt="2021-08-30T06:51:36.247" v="4045" actId="20577"/>
          <ac:spMkLst>
            <pc:docMk/>
            <pc:sldMk cId="119730486" sldId="274"/>
            <ac:spMk id="55" creationId="{CD97D032-D078-4874-8A0A-B50C055E2AEE}"/>
          </ac:spMkLst>
        </pc:spChg>
        <pc:spChg chg="add mod">
          <ac:chgData name="Anis Farihan Mat Raffei" userId="caa0f81d-2ced-4ad8-a070-ba6968b9f259" providerId="ADAL" clId="{1B0317A3-0E11-479E-894C-EB287B30580C}" dt="2021-08-31T14:20:15.860" v="8013"/>
          <ac:spMkLst>
            <pc:docMk/>
            <pc:sldMk cId="119730486" sldId="274"/>
            <ac:spMk id="56" creationId="{D100E1D1-1AEA-4935-A635-269937D2AC46}"/>
          </ac:spMkLst>
        </pc:spChg>
        <pc:spChg chg="add mod">
          <ac:chgData name="Anis Farihan Mat Raffei" userId="caa0f81d-2ced-4ad8-a070-ba6968b9f259" providerId="ADAL" clId="{1B0317A3-0E11-479E-894C-EB287B30580C}" dt="2021-08-31T14:33:36.191" v="8178"/>
          <ac:spMkLst>
            <pc:docMk/>
            <pc:sldMk cId="119730486" sldId="274"/>
            <ac:spMk id="57" creationId="{5472B361-DB39-419D-98FE-A098D9FB45BC}"/>
          </ac:spMkLst>
        </pc:spChg>
        <pc:spChg chg="add mod">
          <ac:chgData name="Anis Farihan Mat Raffei" userId="caa0f81d-2ced-4ad8-a070-ba6968b9f259" providerId="ADAL" clId="{1B0317A3-0E11-479E-894C-EB287B30580C}" dt="2021-08-31T15:11:14.002" v="8490" actId="114"/>
          <ac:spMkLst>
            <pc:docMk/>
            <pc:sldMk cId="119730486" sldId="274"/>
            <ac:spMk id="58" creationId="{2C5A8837-6DD8-41D7-A0E7-3CD90D255364}"/>
          </ac:spMkLst>
        </pc:spChg>
        <pc:spChg chg="add mod">
          <ac:chgData name="Anis Farihan Mat Raffei" userId="caa0f81d-2ced-4ad8-a070-ba6968b9f259" providerId="ADAL" clId="{1B0317A3-0E11-479E-894C-EB287B30580C}" dt="2021-09-01T00:17:13.584" v="8579" actId="20577"/>
          <ac:spMkLst>
            <pc:docMk/>
            <pc:sldMk cId="119730486" sldId="274"/>
            <ac:spMk id="60" creationId="{6D6B4E0A-B113-4DA1-91F5-7D634534E9E6}"/>
          </ac:spMkLst>
        </pc:spChg>
        <pc:grpChg chg="add mod">
          <ac:chgData name="Anis Farihan Mat Raffei" userId="caa0f81d-2ced-4ad8-a070-ba6968b9f259" providerId="ADAL" clId="{1B0317A3-0E11-479E-894C-EB287B30580C}" dt="2021-08-30T04:01:35.051" v="3629" actId="164"/>
          <ac:grpSpMkLst>
            <pc:docMk/>
            <pc:sldMk cId="119730486" sldId="274"/>
            <ac:grpSpMk id="5" creationId="{940EA97C-8D33-4D93-9B38-91C54FCFCA7D}"/>
          </ac:grpSpMkLst>
        </pc:grpChg>
        <pc:grpChg chg="add mod">
          <ac:chgData name="Anis Farihan Mat Raffei" userId="caa0f81d-2ced-4ad8-a070-ba6968b9f259" providerId="ADAL" clId="{1B0317A3-0E11-479E-894C-EB287B30580C}" dt="2021-08-30T04:07:02.607" v="3764" actId="164"/>
          <ac:grpSpMkLst>
            <pc:docMk/>
            <pc:sldMk cId="119730486" sldId="274"/>
            <ac:grpSpMk id="48" creationId="{352C51DF-F0C2-4F4A-AF98-A7E283CDB78F}"/>
          </ac:grpSpMkLst>
        </pc:grpChg>
        <pc:picChg chg="del">
          <ac:chgData name="Anis Farihan Mat Raffei" userId="caa0f81d-2ced-4ad8-a070-ba6968b9f259" providerId="ADAL" clId="{1B0317A3-0E11-479E-894C-EB287B30580C}" dt="2021-08-30T03:56:37.077" v="3612" actId="478"/>
          <ac:picMkLst>
            <pc:docMk/>
            <pc:sldMk cId="119730486" sldId="274"/>
            <ac:picMk id="12" creationId="{90D77F61-5A03-46B7-9D95-377C8DA00E23}"/>
          </ac:picMkLst>
        </pc:picChg>
        <pc:picChg chg="add mod">
          <ac:chgData name="Anis Farihan Mat Raffei" userId="caa0f81d-2ced-4ad8-a070-ba6968b9f259" providerId="ADAL" clId="{1B0317A3-0E11-479E-894C-EB287B30580C}" dt="2021-08-31T14:20:15.860" v="8013"/>
          <ac:picMkLst>
            <pc:docMk/>
            <pc:sldMk cId="119730486" sldId="274"/>
            <ac:picMk id="50" creationId="{6086E331-68EB-4CDE-9192-91302C54EFB3}"/>
          </ac:picMkLst>
        </pc:picChg>
        <pc:picChg chg="add mod">
          <ac:chgData name="Anis Farihan Mat Raffei" userId="caa0f81d-2ced-4ad8-a070-ba6968b9f259" providerId="ADAL" clId="{1B0317A3-0E11-479E-894C-EB287B30580C}" dt="2021-08-30T06:51:03.437" v="3992" actId="208"/>
          <ac:picMkLst>
            <pc:docMk/>
            <pc:sldMk cId="119730486" sldId="274"/>
            <ac:picMk id="51" creationId="{0768C45D-78DB-49BE-A7C4-DA38E38E4BB2}"/>
          </ac:picMkLst>
        </pc:picChg>
        <pc:picChg chg="add mod">
          <ac:chgData name="Anis Farihan Mat Raffei" userId="caa0f81d-2ced-4ad8-a070-ba6968b9f259" providerId="ADAL" clId="{1B0317A3-0E11-479E-894C-EB287B30580C}" dt="2021-08-31T15:12:54.365" v="8510"/>
          <ac:picMkLst>
            <pc:docMk/>
            <pc:sldMk cId="119730486" sldId="274"/>
            <ac:picMk id="59" creationId="{E1211891-0262-41D2-9C49-106FC1F1ECC6}"/>
          </ac:picMkLst>
        </pc:picChg>
        <pc:cxnChg chg="add del mod">
          <ac:chgData name="Anis Farihan Mat Raffei" userId="caa0f81d-2ced-4ad8-a070-ba6968b9f259" providerId="ADAL" clId="{1B0317A3-0E11-479E-894C-EB287B30580C}" dt="2021-08-30T04:05:21.664" v="3699" actId="478"/>
          <ac:cxnSpMkLst>
            <pc:docMk/>
            <pc:sldMk cId="119730486" sldId="274"/>
            <ac:cxnSpMk id="33" creationId="{D4A9650F-FAB4-481F-8812-27C281C47068}"/>
          </ac:cxnSpMkLst>
        </pc:cxnChg>
        <pc:cxnChg chg="add mod">
          <ac:chgData name="Anis Farihan Mat Raffei" userId="caa0f81d-2ced-4ad8-a070-ba6968b9f259" providerId="ADAL" clId="{1B0317A3-0E11-479E-894C-EB287B30580C}" dt="2021-08-30T04:07:02.607" v="3764" actId="164"/>
          <ac:cxnSpMkLst>
            <pc:docMk/>
            <pc:sldMk cId="119730486" sldId="274"/>
            <ac:cxnSpMk id="35" creationId="{26A188B8-8836-4072-AF53-668DD37BE275}"/>
          </ac:cxnSpMkLst>
        </pc:cxnChg>
        <pc:cxnChg chg="add mod">
          <ac:chgData name="Anis Farihan Mat Raffei" userId="caa0f81d-2ced-4ad8-a070-ba6968b9f259" providerId="ADAL" clId="{1B0317A3-0E11-479E-894C-EB287B30580C}" dt="2021-08-30T04:07:02.607" v="3764" actId="164"/>
          <ac:cxnSpMkLst>
            <pc:docMk/>
            <pc:sldMk cId="119730486" sldId="274"/>
            <ac:cxnSpMk id="36" creationId="{58EEEE64-EFFD-4CAE-A273-896D24D2FEDF}"/>
          </ac:cxnSpMkLst>
        </pc:cxnChg>
        <pc:cxnChg chg="add mod">
          <ac:chgData name="Anis Farihan Mat Raffei" userId="caa0f81d-2ced-4ad8-a070-ba6968b9f259" providerId="ADAL" clId="{1B0317A3-0E11-479E-894C-EB287B30580C}" dt="2021-08-30T04:07:02.607" v="3764" actId="164"/>
          <ac:cxnSpMkLst>
            <pc:docMk/>
            <pc:sldMk cId="119730486" sldId="274"/>
            <ac:cxnSpMk id="37" creationId="{326A29F6-4E72-47FB-9C0E-364AE06D1A9D}"/>
          </ac:cxnSpMkLst>
        </pc:cxnChg>
        <pc:cxnChg chg="add mod">
          <ac:chgData name="Anis Farihan Mat Raffei" userId="caa0f81d-2ced-4ad8-a070-ba6968b9f259" providerId="ADAL" clId="{1B0317A3-0E11-479E-894C-EB287B30580C}" dt="2021-08-30T04:07:02.607" v="3764" actId="164"/>
          <ac:cxnSpMkLst>
            <pc:docMk/>
            <pc:sldMk cId="119730486" sldId="274"/>
            <ac:cxnSpMk id="38" creationId="{3C618716-CC86-485F-B7D0-1BC04C90700C}"/>
          </ac:cxnSpMkLst>
        </pc:cxnChg>
        <pc:cxnChg chg="add mod">
          <ac:chgData name="Anis Farihan Mat Raffei" userId="caa0f81d-2ced-4ad8-a070-ba6968b9f259" providerId="ADAL" clId="{1B0317A3-0E11-479E-894C-EB287B30580C}" dt="2021-08-30T04:07:02.607" v="3764" actId="164"/>
          <ac:cxnSpMkLst>
            <pc:docMk/>
            <pc:sldMk cId="119730486" sldId="274"/>
            <ac:cxnSpMk id="39" creationId="{2AD8FCD3-6471-4D62-AECA-0E35DF39E831}"/>
          </ac:cxnSpMkLst>
        </pc:cxnChg>
        <pc:cxnChg chg="add mod">
          <ac:chgData name="Anis Farihan Mat Raffei" userId="caa0f81d-2ced-4ad8-a070-ba6968b9f259" providerId="ADAL" clId="{1B0317A3-0E11-479E-894C-EB287B30580C}" dt="2021-08-30T04:07:02.607" v="3764" actId="164"/>
          <ac:cxnSpMkLst>
            <pc:docMk/>
            <pc:sldMk cId="119730486" sldId="274"/>
            <ac:cxnSpMk id="40" creationId="{1E8A784F-5B9B-4539-8617-692134A4E4AA}"/>
          </ac:cxnSpMkLst>
        </pc:cxnChg>
        <pc:cxnChg chg="add mod">
          <ac:chgData name="Anis Farihan Mat Raffei" userId="caa0f81d-2ced-4ad8-a070-ba6968b9f259" providerId="ADAL" clId="{1B0317A3-0E11-479E-894C-EB287B30580C}" dt="2021-08-30T04:07:02.607" v="3764" actId="164"/>
          <ac:cxnSpMkLst>
            <pc:docMk/>
            <pc:sldMk cId="119730486" sldId="274"/>
            <ac:cxnSpMk id="41" creationId="{B8E540C1-87F8-4D16-B4CF-214A3FD377F3}"/>
          </ac:cxnSpMkLst>
        </pc:cxnChg>
        <pc:cxnChg chg="add mod">
          <ac:chgData name="Anis Farihan Mat Raffei" userId="caa0f81d-2ced-4ad8-a070-ba6968b9f259" providerId="ADAL" clId="{1B0317A3-0E11-479E-894C-EB287B30580C}" dt="2021-08-30T04:07:02.607" v="3764" actId="164"/>
          <ac:cxnSpMkLst>
            <pc:docMk/>
            <pc:sldMk cId="119730486" sldId="274"/>
            <ac:cxnSpMk id="42" creationId="{15229407-539B-44B3-890C-F9C4AE707646}"/>
          </ac:cxnSpMkLst>
        </pc:cxnChg>
        <pc:cxnChg chg="add mod">
          <ac:chgData name="Anis Farihan Mat Raffei" userId="caa0f81d-2ced-4ad8-a070-ba6968b9f259" providerId="ADAL" clId="{1B0317A3-0E11-479E-894C-EB287B30580C}" dt="2021-08-30T04:07:02.607" v="3764" actId="164"/>
          <ac:cxnSpMkLst>
            <pc:docMk/>
            <pc:sldMk cId="119730486" sldId="274"/>
            <ac:cxnSpMk id="43" creationId="{D7E1E8B5-B96E-46E0-9567-AF5DF0673ED7}"/>
          </ac:cxnSpMkLst>
        </pc:cxnChg>
        <pc:cxnChg chg="add mod">
          <ac:chgData name="Anis Farihan Mat Raffei" userId="caa0f81d-2ced-4ad8-a070-ba6968b9f259" providerId="ADAL" clId="{1B0317A3-0E11-479E-894C-EB287B30580C}" dt="2021-08-30T04:07:02.607" v="3764" actId="164"/>
          <ac:cxnSpMkLst>
            <pc:docMk/>
            <pc:sldMk cId="119730486" sldId="274"/>
            <ac:cxnSpMk id="44" creationId="{9D418C20-2EAF-416D-B8B0-0F19CF473A2A}"/>
          </ac:cxnSpMkLst>
        </pc:cxnChg>
        <pc:cxnChg chg="add mod">
          <ac:chgData name="Anis Farihan Mat Raffei" userId="caa0f81d-2ced-4ad8-a070-ba6968b9f259" providerId="ADAL" clId="{1B0317A3-0E11-479E-894C-EB287B30580C}" dt="2021-08-30T04:07:02.607" v="3764" actId="164"/>
          <ac:cxnSpMkLst>
            <pc:docMk/>
            <pc:sldMk cId="119730486" sldId="274"/>
            <ac:cxnSpMk id="47" creationId="{FD9BA58E-5E93-4DCF-97C9-106813678A05}"/>
          </ac:cxnSpMkLst>
        </pc:cxnChg>
      </pc:sldChg>
      <pc:sldChg chg="addSp delSp modSp add del mod">
        <pc:chgData name="Anis Farihan Mat Raffei" userId="caa0f81d-2ced-4ad8-a070-ba6968b9f259" providerId="ADAL" clId="{1B0317A3-0E11-479E-894C-EB287B30580C}" dt="2021-08-30T06:52:12.771" v="4049" actId="47"/>
        <pc:sldMkLst>
          <pc:docMk/>
          <pc:sldMk cId="101249685" sldId="275"/>
        </pc:sldMkLst>
        <pc:spChg chg="mod">
          <ac:chgData name="Anis Farihan Mat Raffei" userId="caa0f81d-2ced-4ad8-a070-ba6968b9f259" providerId="ADAL" clId="{1B0317A3-0E11-479E-894C-EB287B30580C}" dt="2021-08-30T06:39:58.649" v="3800" actId="20577"/>
          <ac:spMkLst>
            <pc:docMk/>
            <pc:sldMk cId="101249685" sldId="275"/>
            <ac:spMk id="4" creationId="{3D146AA2-E3BF-42AA-9887-C2DC96806A39}"/>
          </ac:spMkLst>
        </pc:spChg>
        <pc:spChg chg="del">
          <ac:chgData name="Anis Farihan Mat Raffei" userId="caa0f81d-2ced-4ad8-a070-ba6968b9f259" providerId="ADAL" clId="{1B0317A3-0E11-479E-894C-EB287B30580C}" dt="2021-08-30T06:40:11.445" v="3801" actId="478"/>
          <ac:spMkLst>
            <pc:docMk/>
            <pc:sldMk cId="101249685" sldId="275"/>
            <ac:spMk id="8" creationId="{A33ADBFF-EBA3-400B-8068-2CCECE7F4EC3}"/>
          </ac:spMkLst>
        </pc:spChg>
        <pc:spChg chg="add mod">
          <ac:chgData name="Anis Farihan Mat Raffei" userId="caa0f81d-2ced-4ad8-a070-ba6968b9f259" providerId="ADAL" clId="{1B0317A3-0E11-479E-894C-EB287B30580C}" dt="2021-08-30T06:41:41.610" v="3913" actId="20577"/>
          <ac:spMkLst>
            <pc:docMk/>
            <pc:sldMk cId="101249685" sldId="275"/>
            <ac:spMk id="12" creationId="{C9046660-556A-4525-8D31-85219EB5423A}"/>
          </ac:spMkLst>
        </pc:spChg>
        <pc:spChg chg="del">
          <ac:chgData name="Anis Farihan Mat Raffei" userId="caa0f81d-2ced-4ad8-a070-ba6968b9f259" providerId="ADAL" clId="{1B0317A3-0E11-479E-894C-EB287B30580C}" dt="2021-08-30T06:40:11.445" v="3801" actId="478"/>
          <ac:spMkLst>
            <pc:docMk/>
            <pc:sldMk cId="101249685" sldId="275"/>
            <ac:spMk id="49" creationId="{653AB992-A930-4609-BBA4-4CF6453F967C}"/>
          </ac:spMkLst>
        </pc:spChg>
        <pc:spChg chg="del">
          <ac:chgData name="Anis Farihan Mat Raffei" userId="caa0f81d-2ced-4ad8-a070-ba6968b9f259" providerId="ADAL" clId="{1B0317A3-0E11-479E-894C-EB287B30580C}" dt="2021-08-30T06:40:11.445" v="3801" actId="478"/>
          <ac:spMkLst>
            <pc:docMk/>
            <pc:sldMk cId="101249685" sldId="275"/>
            <ac:spMk id="52" creationId="{B39FFD96-167F-4031-8C1E-32CBAF227500}"/>
          </ac:spMkLst>
        </pc:spChg>
        <pc:grpChg chg="del">
          <ac:chgData name="Anis Farihan Mat Raffei" userId="caa0f81d-2ced-4ad8-a070-ba6968b9f259" providerId="ADAL" clId="{1B0317A3-0E11-479E-894C-EB287B30580C}" dt="2021-08-30T06:40:11.445" v="3801" actId="478"/>
          <ac:grpSpMkLst>
            <pc:docMk/>
            <pc:sldMk cId="101249685" sldId="275"/>
            <ac:grpSpMk id="5" creationId="{940EA97C-8D33-4D93-9B38-91C54FCFCA7D}"/>
          </ac:grpSpMkLst>
        </pc:grpChg>
        <pc:grpChg chg="del">
          <ac:chgData name="Anis Farihan Mat Raffei" userId="caa0f81d-2ced-4ad8-a070-ba6968b9f259" providerId="ADAL" clId="{1B0317A3-0E11-479E-894C-EB287B30580C}" dt="2021-08-30T06:40:11.445" v="3801" actId="478"/>
          <ac:grpSpMkLst>
            <pc:docMk/>
            <pc:sldMk cId="101249685" sldId="275"/>
            <ac:grpSpMk id="48" creationId="{352C51DF-F0C2-4F4A-AF98-A7E283CDB78F}"/>
          </ac:grpSpMkLst>
        </pc:grpChg>
        <pc:picChg chg="del">
          <ac:chgData name="Anis Farihan Mat Raffei" userId="caa0f81d-2ced-4ad8-a070-ba6968b9f259" providerId="ADAL" clId="{1B0317A3-0E11-479E-894C-EB287B30580C}" dt="2021-08-30T06:40:11.445" v="3801" actId="478"/>
          <ac:picMkLst>
            <pc:docMk/>
            <pc:sldMk cId="101249685" sldId="275"/>
            <ac:picMk id="51" creationId="{0768C45D-78DB-49BE-A7C4-DA38E38E4BB2}"/>
          </ac:picMkLst>
        </pc:picChg>
      </pc:sldChg>
      <pc:sldChg chg="addSp delSp modSp add del mod delAnim modShow">
        <pc:chgData name="Anis Farihan Mat Raffei" userId="caa0f81d-2ced-4ad8-a070-ba6968b9f259" providerId="ADAL" clId="{1B0317A3-0E11-479E-894C-EB287B30580C}" dt="2021-08-31T03:01:02.892" v="4274" actId="47"/>
        <pc:sldMkLst>
          <pc:docMk/>
          <pc:sldMk cId="3495506288" sldId="275"/>
        </pc:sldMkLst>
        <pc:spChg chg="add del mod">
          <ac:chgData name="Anis Farihan Mat Raffei" userId="caa0f81d-2ced-4ad8-a070-ba6968b9f259" providerId="ADAL" clId="{1B0317A3-0E11-479E-894C-EB287B30580C}" dt="2021-08-31T02:42:13.957" v="4195" actId="478"/>
          <ac:spMkLst>
            <pc:docMk/>
            <pc:sldMk cId="3495506288" sldId="275"/>
            <ac:spMk id="2" creationId="{FC22509F-52FC-44AB-AF38-820C8FC4F99A}"/>
          </ac:spMkLst>
        </pc:spChg>
        <pc:spChg chg="mod">
          <ac:chgData name="Anis Farihan Mat Raffei" userId="caa0f81d-2ced-4ad8-a070-ba6968b9f259" providerId="ADAL" clId="{1B0317A3-0E11-479E-894C-EB287B30580C}" dt="2021-08-31T02:32:01.889" v="4115" actId="12"/>
          <ac:spMkLst>
            <pc:docMk/>
            <pc:sldMk cId="3495506288" sldId="275"/>
            <ac:spMk id="3" creationId="{815BE1CA-97E9-4AC8-A8A3-48E2C00A4CEA}"/>
          </ac:spMkLst>
        </pc:spChg>
        <pc:spChg chg="add mod">
          <ac:chgData name="Anis Farihan Mat Raffei" userId="caa0f81d-2ced-4ad8-a070-ba6968b9f259" providerId="ADAL" clId="{1B0317A3-0E11-479E-894C-EB287B30580C}" dt="2021-08-31T02:49:04.933" v="4273" actId="1076"/>
          <ac:spMkLst>
            <pc:docMk/>
            <pc:sldMk cId="3495506288" sldId="275"/>
            <ac:spMk id="5" creationId="{562855A2-131C-4E59-98E1-CB9F6A70D151}"/>
          </ac:spMkLst>
        </pc:spChg>
        <pc:spChg chg="add mod">
          <ac:chgData name="Anis Farihan Mat Raffei" userId="caa0f81d-2ced-4ad8-a070-ba6968b9f259" providerId="ADAL" clId="{1B0317A3-0E11-479E-894C-EB287B30580C}" dt="2021-08-31T02:49:04.933" v="4273" actId="1076"/>
          <ac:spMkLst>
            <pc:docMk/>
            <pc:sldMk cId="3495506288" sldId="275"/>
            <ac:spMk id="9" creationId="{87C9DEC3-C043-4EE0-981A-ABC932024D02}"/>
          </ac:spMkLst>
        </pc:spChg>
        <pc:spChg chg="add mod">
          <ac:chgData name="Anis Farihan Mat Raffei" userId="caa0f81d-2ced-4ad8-a070-ba6968b9f259" providerId="ADAL" clId="{1B0317A3-0E11-479E-894C-EB287B30580C}" dt="2021-08-31T02:49:04.933" v="4273" actId="1076"/>
          <ac:spMkLst>
            <pc:docMk/>
            <pc:sldMk cId="3495506288" sldId="275"/>
            <ac:spMk id="10" creationId="{52E7CEE2-A5E3-42F5-9A58-4A1D9299A122}"/>
          </ac:spMkLst>
        </pc:spChg>
        <pc:spChg chg="add mod">
          <ac:chgData name="Anis Farihan Mat Raffei" userId="caa0f81d-2ced-4ad8-a070-ba6968b9f259" providerId="ADAL" clId="{1B0317A3-0E11-479E-894C-EB287B30580C}" dt="2021-08-31T02:49:04.933" v="4273" actId="1076"/>
          <ac:spMkLst>
            <pc:docMk/>
            <pc:sldMk cId="3495506288" sldId="275"/>
            <ac:spMk id="12" creationId="{CABE18E8-A848-4CAB-BAE1-A0AA0147A297}"/>
          </ac:spMkLst>
        </pc:spChg>
        <pc:picChg chg="add mod">
          <ac:chgData name="Anis Farihan Mat Raffei" userId="caa0f81d-2ced-4ad8-a070-ba6968b9f259" providerId="ADAL" clId="{1B0317A3-0E11-479E-894C-EB287B30580C}" dt="2021-08-31T02:49:04.933" v="4273" actId="1076"/>
          <ac:picMkLst>
            <pc:docMk/>
            <pc:sldMk cId="3495506288" sldId="275"/>
            <ac:picMk id="8" creationId="{64D0A2FD-62E9-43CC-AFCD-1BC8B0A18755}"/>
          </ac:picMkLst>
        </pc:picChg>
        <pc:picChg chg="del">
          <ac:chgData name="Anis Farihan Mat Raffei" userId="caa0f81d-2ced-4ad8-a070-ba6968b9f259" providerId="ADAL" clId="{1B0317A3-0E11-479E-894C-EB287B30580C}" dt="2021-08-31T02:39:30.266" v="4149" actId="478"/>
          <ac:picMkLst>
            <pc:docMk/>
            <pc:sldMk cId="3495506288" sldId="275"/>
            <ac:picMk id="53" creationId="{ED76FC35-7E08-4A9C-814E-1DF2D6E4273D}"/>
          </ac:picMkLst>
        </pc:picChg>
        <pc:picChg chg="add del mod">
          <ac:chgData name="Anis Farihan Mat Raffei" userId="caa0f81d-2ced-4ad8-a070-ba6968b9f259" providerId="ADAL" clId="{1B0317A3-0E11-479E-894C-EB287B30580C}" dt="2021-08-31T02:47:42.414" v="4262" actId="478"/>
          <ac:picMkLst>
            <pc:docMk/>
            <pc:sldMk cId="3495506288" sldId="275"/>
            <ac:picMk id="2050" creationId="{A299100E-199C-4F0A-B082-7BA272F05BF3}"/>
          </ac:picMkLst>
        </pc:picChg>
        <pc:picChg chg="add del">
          <ac:chgData name="Anis Farihan Mat Raffei" userId="caa0f81d-2ced-4ad8-a070-ba6968b9f259" providerId="ADAL" clId="{1B0317A3-0E11-479E-894C-EB287B30580C}" dt="2021-08-31T02:47:20.975" v="4257" actId="478"/>
          <ac:picMkLst>
            <pc:docMk/>
            <pc:sldMk cId="3495506288" sldId="275"/>
            <ac:picMk id="2052" creationId="{730E0323-E1A6-436C-BC9B-4646B19C750A}"/>
          </ac:picMkLst>
        </pc:picChg>
        <pc:picChg chg="add mod">
          <ac:chgData name="Anis Farihan Mat Raffei" userId="caa0f81d-2ced-4ad8-a070-ba6968b9f259" providerId="ADAL" clId="{1B0317A3-0E11-479E-894C-EB287B30580C}" dt="2021-08-31T02:49:04.933" v="4273" actId="1076"/>
          <ac:picMkLst>
            <pc:docMk/>
            <pc:sldMk cId="3495506288" sldId="275"/>
            <ac:picMk id="2054" creationId="{E25BA310-7E8B-433F-81B6-62DF147A7058}"/>
          </ac:picMkLst>
        </pc:picChg>
      </pc:sldChg>
      <pc:sldChg chg="addSp delSp modSp add del mod delAnim modShow">
        <pc:chgData name="Anis Farihan Mat Raffei" userId="caa0f81d-2ced-4ad8-a070-ba6968b9f259" providerId="ADAL" clId="{1B0317A3-0E11-479E-894C-EB287B30580C}" dt="2021-08-31T14:18:51.949" v="7992" actId="47"/>
        <pc:sldMkLst>
          <pc:docMk/>
          <pc:sldMk cId="2510405686" sldId="276"/>
        </pc:sldMkLst>
        <pc:spChg chg="add mod">
          <ac:chgData name="Anis Farihan Mat Raffei" userId="caa0f81d-2ced-4ad8-a070-ba6968b9f259" providerId="ADAL" clId="{1B0317A3-0E11-479E-894C-EB287B30580C}" dt="2021-08-31T03:31:54.986" v="4564" actId="1076"/>
          <ac:spMkLst>
            <pc:docMk/>
            <pc:sldMk cId="2510405686" sldId="276"/>
            <ac:spMk id="2" creationId="{CB71F726-2498-45CA-8384-E451EC06F4FD}"/>
          </ac:spMkLst>
        </pc:spChg>
        <pc:spChg chg="del">
          <ac:chgData name="Anis Farihan Mat Raffei" userId="caa0f81d-2ced-4ad8-a070-ba6968b9f259" providerId="ADAL" clId="{1B0317A3-0E11-479E-894C-EB287B30580C}" dt="2021-08-31T03:06:51.842" v="4375" actId="478"/>
          <ac:spMkLst>
            <pc:docMk/>
            <pc:sldMk cId="2510405686" sldId="276"/>
            <ac:spMk id="3" creationId="{815BE1CA-97E9-4AC8-A8A3-48E2C00A4CEA}"/>
          </ac:spMkLst>
        </pc:spChg>
        <pc:spChg chg="add del mod">
          <ac:chgData name="Anis Farihan Mat Raffei" userId="caa0f81d-2ced-4ad8-a070-ba6968b9f259" providerId="ADAL" clId="{1B0317A3-0E11-479E-894C-EB287B30580C}" dt="2021-08-31T03:11:12.853" v="4406" actId="478"/>
          <ac:spMkLst>
            <pc:docMk/>
            <pc:sldMk cId="2510405686" sldId="276"/>
            <ac:spMk id="9" creationId="{607CD70F-BF59-4F20-8664-490FD2A01567}"/>
          </ac:spMkLst>
        </pc:spChg>
        <pc:spChg chg="add mod">
          <ac:chgData name="Anis Farihan Mat Raffei" userId="caa0f81d-2ced-4ad8-a070-ba6968b9f259" providerId="ADAL" clId="{1B0317A3-0E11-479E-894C-EB287B30580C}" dt="2021-08-31T03:31:01.976" v="4556" actId="165"/>
          <ac:spMkLst>
            <pc:docMk/>
            <pc:sldMk cId="2510405686" sldId="276"/>
            <ac:spMk id="10" creationId="{026F5D65-44C5-4310-94C3-1C5773C341C5}"/>
          </ac:spMkLst>
        </pc:spChg>
        <pc:spChg chg="add del mod">
          <ac:chgData name="Anis Farihan Mat Raffei" userId="caa0f81d-2ced-4ad8-a070-ba6968b9f259" providerId="ADAL" clId="{1B0317A3-0E11-479E-894C-EB287B30580C}" dt="2021-08-31T03:11:12.853" v="4406" actId="478"/>
          <ac:spMkLst>
            <pc:docMk/>
            <pc:sldMk cId="2510405686" sldId="276"/>
            <ac:spMk id="12" creationId="{C39C60DF-5BB4-4DDF-B4AA-8C2BB495FDA5}"/>
          </ac:spMkLst>
        </pc:spChg>
        <pc:spChg chg="add del mod">
          <ac:chgData name="Anis Farihan Mat Raffei" userId="caa0f81d-2ced-4ad8-a070-ba6968b9f259" providerId="ADAL" clId="{1B0317A3-0E11-479E-894C-EB287B30580C}" dt="2021-08-31T03:11:12.853" v="4406" actId="478"/>
          <ac:spMkLst>
            <pc:docMk/>
            <pc:sldMk cId="2510405686" sldId="276"/>
            <ac:spMk id="13" creationId="{D2AD5721-4659-4BF4-AFB7-D81412A66090}"/>
          </ac:spMkLst>
        </pc:spChg>
        <pc:spChg chg="add mod">
          <ac:chgData name="Anis Farihan Mat Raffei" userId="caa0f81d-2ced-4ad8-a070-ba6968b9f259" providerId="ADAL" clId="{1B0317A3-0E11-479E-894C-EB287B30580C}" dt="2021-08-31T03:31:21.991" v="4561" actId="165"/>
          <ac:spMkLst>
            <pc:docMk/>
            <pc:sldMk cId="2510405686" sldId="276"/>
            <ac:spMk id="17" creationId="{C145C1E6-951B-48A3-9FBF-91FD7958F3F0}"/>
          </ac:spMkLst>
        </pc:spChg>
        <pc:spChg chg="add del">
          <ac:chgData name="Anis Farihan Mat Raffei" userId="caa0f81d-2ced-4ad8-a070-ba6968b9f259" providerId="ADAL" clId="{1B0317A3-0E11-479E-894C-EB287B30580C}" dt="2021-08-31T03:21:51.167" v="4456"/>
          <ac:spMkLst>
            <pc:docMk/>
            <pc:sldMk cId="2510405686" sldId="276"/>
            <ac:spMk id="19" creationId="{B8B376A5-8BB7-4877-AFB2-ABDAD93A8841}"/>
          </ac:spMkLst>
        </pc:spChg>
        <pc:spChg chg="add mod">
          <ac:chgData name="Anis Farihan Mat Raffei" userId="caa0f81d-2ced-4ad8-a070-ba6968b9f259" providerId="ADAL" clId="{1B0317A3-0E11-479E-894C-EB287B30580C}" dt="2021-08-31T03:25:28.684" v="4493" actId="164"/>
          <ac:spMkLst>
            <pc:docMk/>
            <pc:sldMk cId="2510405686" sldId="276"/>
            <ac:spMk id="21" creationId="{BC6A92D9-FDA2-4169-9F8F-CDE231F68105}"/>
          </ac:spMkLst>
        </pc:spChg>
        <pc:spChg chg="add mod">
          <ac:chgData name="Anis Farihan Mat Raffei" userId="caa0f81d-2ced-4ad8-a070-ba6968b9f259" providerId="ADAL" clId="{1B0317A3-0E11-479E-894C-EB287B30580C}" dt="2021-08-31T09:07:57.138" v="4568" actId="1076"/>
          <ac:spMkLst>
            <pc:docMk/>
            <pc:sldMk cId="2510405686" sldId="276"/>
            <ac:spMk id="28" creationId="{09E073B4-C719-4A3C-BC89-0AEA745CC582}"/>
          </ac:spMkLst>
        </pc:spChg>
        <pc:spChg chg="add mod">
          <ac:chgData name="Anis Farihan Mat Raffei" userId="caa0f81d-2ced-4ad8-a070-ba6968b9f259" providerId="ADAL" clId="{1B0317A3-0E11-479E-894C-EB287B30580C}" dt="2021-08-31T09:08:16.834" v="4577" actId="1076"/>
          <ac:spMkLst>
            <pc:docMk/>
            <pc:sldMk cId="2510405686" sldId="276"/>
            <ac:spMk id="37" creationId="{F7D09C04-4677-4E9D-83DA-8FC47B1190DB}"/>
          </ac:spMkLst>
        </pc:spChg>
        <pc:spChg chg="add del mod">
          <ac:chgData name="Anis Farihan Mat Raffei" userId="caa0f81d-2ced-4ad8-a070-ba6968b9f259" providerId="ADAL" clId="{1B0317A3-0E11-479E-894C-EB287B30580C}" dt="2021-08-31T09:12:07.812" v="4648" actId="478"/>
          <ac:spMkLst>
            <pc:docMk/>
            <pc:sldMk cId="2510405686" sldId="276"/>
            <ac:spMk id="50" creationId="{0F6D6F5F-0C9A-48AF-A4FE-A302ABB435A5}"/>
          </ac:spMkLst>
        </pc:spChg>
        <pc:spChg chg="add mod">
          <ac:chgData name="Anis Farihan Mat Raffei" userId="caa0f81d-2ced-4ad8-a070-ba6968b9f259" providerId="ADAL" clId="{1B0317A3-0E11-479E-894C-EB287B30580C}" dt="2021-08-31T09:12:05.114" v="4647" actId="164"/>
          <ac:spMkLst>
            <pc:docMk/>
            <pc:sldMk cId="2510405686" sldId="276"/>
            <ac:spMk id="54" creationId="{832FD24F-CBAC-46CA-B8E6-5ABE8E8AE5D4}"/>
          </ac:spMkLst>
        </pc:spChg>
        <pc:grpChg chg="add mod topLvl">
          <ac:chgData name="Anis Farihan Mat Raffei" userId="caa0f81d-2ced-4ad8-a070-ba6968b9f259" providerId="ADAL" clId="{1B0317A3-0E11-479E-894C-EB287B30580C}" dt="2021-08-31T03:31:01.976" v="4556" actId="165"/>
          <ac:grpSpMkLst>
            <pc:docMk/>
            <pc:sldMk cId="2510405686" sldId="276"/>
            <ac:grpSpMk id="11" creationId="{E74BC843-07CF-420F-AB65-7045ED8078E7}"/>
          </ac:grpSpMkLst>
        </pc:grpChg>
        <pc:grpChg chg="add mod topLvl">
          <ac:chgData name="Anis Farihan Mat Raffei" userId="caa0f81d-2ced-4ad8-a070-ba6968b9f259" providerId="ADAL" clId="{1B0317A3-0E11-479E-894C-EB287B30580C}" dt="2021-08-31T03:31:21.991" v="4561" actId="165"/>
          <ac:grpSpMkLst>
            <pc:docMk/>
            <pc:sldMk cId="2510405686" sldId="276"/>
            <ac:grpSpMk id="18" creationId="{E8C41CA0-51D0-4771-82A3-D14CDF0B8EDB}"/>
          </ac:grpSpMkLst>
        </pc:grpChg>
        <pc:grpChg chg="add del mod">
          <ac:chgData name="Anis Farihan Mat Raffei" userId="caa0f81d-2ced-4ad8-a070-ba6968b9f259" providerId="ADAL" clId="{1B0317A3-0E11-479E-894C-EB287B30580C}" dt="2021-08-31T03:31:01.976" v="4556" actId="165"/>
          <ac:grpSpMkLst>
            <pc:docMk/>
            <pc:sldMk cId="2510405686" sldId="276"/>
            <ac:grpSpMk id="22" creationId="{78424E83-560D-424F-8DC1-3F9A5E0B79E2}"/>
          </ac:grpSpMkLst>
        </pc:grpChg>
        <pc:grpChg chg="add mod ord">
          <ac:chgData name="Anis Farihan Mat Raffei" userId="caa0f81d-2ced-4ad8-a070-ba6968b9f259" providerId="ADAL" clId="{1B0317A3-0E11-479E-894C-EB287B30580C}" dt="2021-08-31T03:25:58.259" v="4510" actId="164"/>
          <ac:grpSpMkLst>
            <pc:docMk/>
            <pc:sldMk cId="2510405686" sldId="276"/>
            <ac:grpSpMk id="23" creationId="{B3227770-6FCE-4A04-8288-8AAB93167249}"/>
          </ac:grpSpMkLst>
        </pc:grpChg>
        <pc:grpChg chg="add del mod">
          <ac:chgData name="Anis Farihan Mat Raffei" userId="caa0f81d-2ced-4ad8-a070-ba6968b9f259" providerId="ADAL" clId="{1B0317A3-0E11-479E-894C-EB287B30580C}" dt="2021-08-31T03:31:21.991" v="4561" actId="165"/>
          <ac:grpSpMkLst>
            <pc:docMk/>
            <pc:sldMk cId="2510405686" sldId="276"/>
            <ac:grpSpMk id="25" creationId="{3E1B4E10-1B73-4962-9F63-B760C0506954}"/>
          </ac:grpSpMkLst>
        </pc:grpChg>
        <pc:grpChg chg="add mod">
          <ac:chgData name="Anis Farihan Mat Raffei" userId="caa0f81d-2ced-4ad8-a070-ba6968b9f259" providerId="ADAL" clId="{1B0317A3-0E11-479E-894C-EB287B30580C}" dt="2021-08-31T09:07:57.138" v="4568" actId="1076"/>
          <ac:grpSpMkLst>
            <pc:docMk/>
            <pc:sldMk cId="2510405686" sldId="276"/>
            <ac:grpSpMk id="26" creationId="{C4FBE38D-1467-4D83-BEFB-1089A23E5817}"/>
          </ac:grpSpMkLst>
        </pc:grpChg>
        <pc:grpChg chg="add mod">
          <ac:chgData name="Anis Farihan Mat Raffei" userId="caa0f81d-2ced-4ad8-a070-ba6968b9f259" providerId="ADAL" clId="{1B0317A3-0E11-479E-894C-EB287B30580C}" dt="2021-08-31T09:07:46.632" v="4565" actId="1076"/>
          <ac:grpSpMkLst>
            <pc:docMk/>
            <pc:sldMk cId="2510405686" sldId="276"/>
            <ac:grpSpMk id="29" creationId="{51DCC77F-DC9B-442E-B225-E5D9ACF58440}"/>
          </ac:grpSpMkLst>
        </pc:grpChg>
        <pc:grpChg chg="add mod">
          <ac:chgData name="Anis Farihan Mat Raffei" userId="caa0f81d-2ced-4ad8-a070-ba6968b9f259" providerId="ADAL" clId="{1B0317A3-0E11-479E-894C-EB287B30580C}" dt="2021-08-31T09:08:16.834" v="4577" actId="1076"/>
          <ac:grpSpMkLst>
            <pc:docMk/>
            <pc:sldMk cId="2510405686" sldId="276"/>
            <ac:grpSpMk id="42" creationId="{D02317B1-A12C-42DA-90B2-1F654F90B1A5}"/>
          </ac:grpSpMkLst>
        </pc:grpChg>
        <pc:grpChg chg="add mod">
          <ac:chgData name="Anis Farihan Mat Raffei" userId="caa0f81d-2ced-4ad8-a070-ba6968b9f259" providerId="ADAL" clId="{1B0317A3-0E11-479E-894C-EB287B30580C}" dt="2021-08-31T09:12:05.114" v="4647" actId="164"/>
          <ac:grpSpMkLst>
            <pc:docMk/>
            <pc:sldMk cId="2510405686" sldId="276"/>
            <ac:grpSpMk id="45" creationId="{5AD1A8DB-B6DE-4141-82AF-75CFE58BC6F1}"/>
          </ac:grpSpMkLst>
        </pc:grpChg>
        <pc:picChg chg="add del mod">
          <ac:chgData name="Anis Farihan Mat Raffei" userId="caa0f81d-2ced-4ad8-a070-ba6968b9f259" providerId="ADAL" clId="{1B0317A3-0E11-479E-894C-EB287B30580C}" dt="2021-08-31T03:11:10.734" v="4405" actId="478"/>
          <ac:picMkLst>
            <pc:docMk/>
            <pc:sldMk cId="2510405686" sldId="276"/>
            <ac:picMk id="8" creationId="{A43AC5E3-A89F-4DF7-B29E-298A845FD960}"/>
          </ac:picMkLst>
        </pc:picChg>
        <pc:picChg chg="add mod">
          <ac:chgData name="Anis Farihan Mat Raffei" userId="caa0f81d-2ced-4ad8-a070-ba6968b9f259" providerId="ADAL" clId="{1B0317A3-0E11-479E-894C-EB287B30580C}" dt="2021-08-31T03:31:01.976" v="4556" actId="165"/>
          <ac:picMkLst>
            <pc:docMk/>
            <pc:sldMk cId="2510405686" sldId="276"/>
            <ac:picMk id="15" creationId="{2151B0DA-C5DF-4BB5-B931-14B3E0E3A1F2}"/>
          </ac:picMkLst>
        </pc:picChg>
        <pc:picChg chg="add mod">
          <ac:chgData name="Anis Farihan Mat Raffei" userId="caa0f81d-2ced-4ad8-a070-ba6968b9f259" providerId="ADAL" clId="{1B0317A3-0E11-479E-894C-EB287B30580C}" dt="2021-08-31T03:25:28.684" v="4493" actId="164"/>
          <ac:picMkLst>
            <pc:docMk/>
            <pc:sldMk cId="2510405686" sldId="276"/>
            <ac:picMk id="20" creationId="{0DAF24E3-62BC-4A82-A988-1FBA25326C97}"/>
          </ac:picMkLst>
        </pc:picChg>
        <pc:picChg chg="add mod">
          <ac:chgData name="Anis Farihan Mat Raffei" userId="caa0f81d-2ced-4ad8-a070-ba6968b9f259" providerId="ADAL" clId="{1B0317A3-0E11-479E-894C-EB287B30580C}" dt="2021-08-31T09:12:05.114" v="4647" actId="164"/>
          <ac:picMkLst>
            <pc:docMk/>
            <pc:sldMk cId="2510405686" sldId="276"/>
            <ac:picMk id="38" creationId="{B4885C42-FF19-4725-A4F8-3212BB3CE517}"/>
          </ac:picMkLst>
        </pc:picChg>
        <pc:picChg chg="del mod">
          <ac:chgData name="Anis Farihan Mat Raffei" userId="caa0f81d-2ced-4ad8-a070-ba6968b9f259" providerId="ADAL" clId="{1B0317A3-0E11-479E-894C-EB287B30580C}" dt="2021-08-31T03:07:06.368" v="4377" actId="478"/>
          <ac:picMkLst>
            <pc:docMk/>
            <pc:sldMk cId="2510405686" sldId="276"/>
            <ac:picMk id="53" creationId="{ED76FC35-7E08-4A9C-814E-1DF2D6E4273D}"/>
          </ac:picMkLst>
        </pc:picChg>
        <pc:picChg chg="add mod">
          <ac:chgData name="Anis Farihan Mat Raffei" userId="caa0f81d-2ced-4ad8-a070-ba6968b9f259" providerId="ADAL" clId="{1B0317A3-0E11-479E-894C-EB287B30580C}" dt="2021-08-31T03:31:21.991" v="4561" actId="165"/>
          <ac:picMkLst>
            <pc:docMk/>
            <pc:sldMk cId="2510405686" sldId="276"/>
            <ac:picMk id="3074" creationId="{1784BA2C-9D75-463F-8514-9971228E142A}"/>
          </ac:picMkLst>
        </pc:picChg>
        <pc:picChg chg="add mod">
          <ac:chgData name="Anis Farihan Mat Raffei" userId="caa0f81d-2ced-4ad8-a070-ba6968b9f259" providerId="ADAL" clId="{1B0317A3-0E11-479E-894C-EB287B30580C}" dt="2021-08-31T09:07:57.138" v="4568" actId="1076"/>
          <ac:picMkLst>
            <pc:docMk/>
            <pc:sldMk cId="2510405686" sldId="276"/>
            <ac:picMk id="3078" creationId="{AE64F62B-5700-4D22-9C08-CF55AA83686B}"/>
          </ac:picMkLst>
        </pc:picChg>
        <pc:picChg chg="add del">
          <ac:chgData name="Anis Farihan Mat Raffei" userId="caa0f81d-2ced-4ad8-a070-ba6968b9f259" providerId="ADAL" clId="{1B0317A3-0E11-479E-894C-EB287B30580C}" dt="2021-08-31T03:28:55.819" v="4527" actId="478"/>
          <ac:picMkLst>
            <pc:docMk/>
            <pc:sldMk cId="2510405686" sldId="276"/>
            <ac:picMk id="3080" creationId="{D4A845F9-C3B8-4961-9B16-E6FA690F2D2E}"/>
          </ac:picMkLst>
        </pc:picChg>
        <pc:picChg chg="add mod">
          <ac:chgData name="Anis Farihan Mat Raffei" userId="caa0f81d-2ced-4ad8-a070-ba6968b9f259" providerId="ADAL" clId="{1B0317A3-0E11-479E-894C-EB287B30580C}" dt="2021-08-31T09:08:16.834" v="4577" actId="1076"/>
          <ac:picMkLst>
            <pc:docMk/>
            <pc:sldMk cId="2510405686" sldId="276"/>
            <ac:picMk id="3082" creationId="{7E96E21E-57C7-4AAF-ADC0-A3BD7643D837}"/>
          </ac:picMkLst>
        </pc:picChg>
        <pc:cxnChg chg="add mod topLvl">
          <ac:chgData name="Anis Farihan Mat Raffei" userId="caa0f81d-2ced-4ad8-a070-ba6968b9f259" providerId="ADAL" clId="{1B0317A3-0E11-479E-894C-EB287B30580C}" dt="2021-08-31T03:31:06.738" v="4558" actId="1076"/>
          <ac:cxnSpMkLst>
            <pc:docMk/>
            <pc:sldMk cId="2510405686" sldId="276"/>
            <ac:cxnSpMk id="16" creationId="{1275E1D2-C6AB-4B8E-BB61-21B4C1800CF4}"/>
          </ac:cxnSpMkLst>
        </pc:cxnChg>
        <pc:cxnChg chg="add mod topLvl">
          <ac:chgData name="Anis Farihan Mat Raffei" userId="caa0f81d-2ced-4ad8-a070-ba6968b9f259" providerId="ADAL" clId="{1B0317A3-0E11-479E-894C-EB287B30580C}" dt="2021-08-31T03:31:28.926" v="4563" actId="1076"/>
          <ac:cxnSpMkLst>
            <pc:docMk/>
            <pc:sldMk cId="2510405686" sldId="276"/>
            <ac:cxnSpMk id="24" creationId="{FF622327-A09B-4D59-9CA5-8D9FE1E8409A}"/>
          </ac:cxnSpMkLst>
        </pc:cxnChg>
        <pc:cxnChg chg="add mod">
          <ac:chgData name="Anis Farihan Mat Raffei" userId="caa0f81d-2ced-4ad8-a070-ba6968b9f259" providerId="ADAL" clId="{1B0317A3-0E11-479E-894C-EB287B30580C}" dt="2021-08-31T09:07:52.826" v="4567" actId="1076"/>
          <ac:cxnSpMkLst>
            <pc:docMk/>
            <pc:sldMk cId="2510405686" sldId="276"/>
            <ac:cxnSpMk id="27" creationId="{BB0B5203-660A-4854-8A5C-8999A7A44FAA}"/>
          </ac:cxnSpMkLst>
        </pc:cxnChg>
        <pc:cxnChg chg="add mod">
          <ac:chgData name="Anis Farihan Mat Raffei" userId="caa0f81d-2ced-4ad8-a070-ba6968b9f259" providerId="ADAL" clId="{1B0317A3-0E11-479E-894C-EB287B30580C}" dt="2021-08-31T09:08:04.631" v="4571" actId="1076"/>
          <ac:cxnSpMkLst>
            <pc:docMk/>
            <pc:sldMk cId="2510405686" sldId="276"/>
            <ac:cxnSpMk id="34" creationId="{3B6C38B5-767D-4854-8F58-8B58C854569F}"/>
          </ac:cxnSpMkLst>
        </pc:cxnChg>
        <pc:cxnChg chg="add mod">
          <ac:chgData name="Anis Farihan Mat Raffei" userId="caa0f81d-2ced-4ad8-a070-ba6968b9f259" providerId="ADAL" clId="{1B0317A3-0E11-479E-894C-EB287B30580C}" dt="2021-08-31T09:09:54.424" v="4579" actId="1076"/>
          <ac:cxnSpMkLst>
            <pc:docMk/>
            <pc:sldMk cId="2510405686" sldId="276"/>
            <ac:cxnSpMk id="39" creationId="{15A35A62-7702-45E7-81D9-4EF1103F42C1}"/>
          </ac:cxnSpMkLst>
        </pc:cxnChg>
        <pc:cxnChg chg="add mod">
          <ac:chgData name="Anis Farihan Mat Raffei" userId="caa0f81d-2ced-4ad8-a070-ba6968b9f259" providerId="ADAL" clId="{1B0317A3-0E11-479E-894C-EB287B30580C}" dt="2021-08-31T03:30:51.059" v="4554" actId="1076"/>
          <ac:cxnSpMkLst>
            <pc:docMk/>
            <pc:sldMk cId="2510405686" sldId="276"/>
            <ac:cxnSpMk id="41" creationId="{BCB05C29-BE9F-4F5B-9008-E14ED392CE6C}"/>
          </ac:cxnSpMkLst>
        </pc:cxnChg>
        <pc:cxnChg chg="add del mod">
          <ac:chgData name="Anis Farihan Mat Raffei" userId="caa0f81d-2ced-4ad8-a070-ba6968b9f259" providerId="ADAL" clId="{1B0317A3-0E11-479E-894C-EB287B30580C}" dt="2021-08-31T09:12:08.657" v="4649" actId="478"/>
          <ac:cxnSpMkLst>
            <pc:docMk/>
            <pc:sldMk cId="2510405686" sldId="276"/>
            <ac:cxnSpMk id="51" creationId="{376A149B-0ED8-4561-A782-02833B51C33F}"/>
          </ac:cxnSpMkLst>
        </pc:cxnChg>
      </pc:sldChg>
      <pc:sldChg chg="addSp delSp modSp add mod modAnim">
        <pc:chgData name="Anis Farihan Mat Raffei" userId="caa0f81d-2ced-4ad8-a070-ba6968b9f259" providerId="ADAL" clId="{1B0317A3-0E11-479E-894C-EB287B30580C}" dt="2021-09-01T00:23:00.348" v="8672"/>
        <pc:sldMkLst>
          <pc:docMk/>
          <pc:sldMk cId="3985984464" sldId="277"/>
        </pc:sldMkLst>
        <pc:spChg chg="add del mod">
          <ac:chgData name="Anis Farihan Mat Raffei" userId="caa0f81d-2ced-4ad8-a070-ba6968b9f259" providerId="ADAL" clId="{1B0317A3-0E11-479E-894C-EB287B30580C}" dt="2021-08-31T09:14:49.251" v="4670" actId="478"/>
          <ac:spMkLst>
            <pc:docMk/>
            <pc:sldMk cId="3985984464" sldId="277"/>
            <ac:spMk id="2" creationId="{CB71F726-2498-45CA-8384-E451EC06F4FD}"/>
          </ac:spMkLst>
        </pc:spChg>
        <pc:spChg chg="add del mod">
          <ac:chgData name="Anis Farihan Mat Raffei" userId="caa0f81d-2ced-4ad8-a070-ba6968b9f259" providerId="ADAL" clId="{1B0317A3-0E11-479E-894C-EB287B30580C}" dt="2021-08-31T09:14:06.339" v="4657" actId="767"/>
          <ac:spMkLst>
            <pc:docMk/>
            <pc:sldMk cId="3985984464" sldId="277"/>
            <ac:spMk id="3" creationId="{A7BA3E44-7903-4B62-8B22-E5D16818B76F}"/>
          </ac:spMkLst>
        </pc:spChg>
        <pc:spChg chg="add del">
          <ac:chgData name="Anis Farihan Mat Raffei" userId="caa0f81d-2ced-4ad8-a070-ba6968b9f259" providerId="ADAL" clId="{1B0317A3-0E11-479E-894C-EB287B30580C}" dt="2021-08-31T09:14:16.137" v="4664" actId="478"/>
          <ac:spMkLst>
            <pc:docMk/>
            <pc:sldMk cId="3985984464" sldId="277"/>
            <ac:spMk id="9" creationId="{607CD70F-BF59-4F20-8664-490FD2A01567}"/>
          </ac:spMkLst>
        </pc:spChg>
        <pc:spChg chg="add mod">
          <ac:chgData name="Anis Farihan Mat Raffei" userId="caa0f81d-2ced-4ad8-a070-ba6968b9f259" providerId="ADAL" clId="{1B0317A3-0E11-479E-894C-EB287B30580C}" dt="2021-09-01T00:16:05.786" v="8555" actId="20577"/>
          <ac:spMkLst>
            <pc:docMk/>
            <pc:sldMk cId="3985984464" sldId="277"/>
            <ac:spMk id="11" creationId="{0FF296C1-ADB2-4F20-8694-817222BEEDDB}"/>
          </ac:spMkLst>
        </pc:spChg>
        <pc:spChg chg="add del">
          <ac:chgData name="Anis Farihan Mat Raffei" userId="caa0f81d-2ced-4ad8-a070-ba6968b9f259" providerId="ADAL" clId="{1B0317A3-0E11-479E-894C-EB287B30580C}" dt="2021-08-31T09:14:17.594" v="4665" actId="478"/>
          <ac:spMkLst>
            <pc:docMk/>
            <pc:sldMk cId="3985984464" sldId="277"/>
            <ac:spMk id="12" creationId="{C39C60DF-5BB4-4DDF-B4AA-8C2BB495FDA5}"/>
          </ac:spMkLst>
        </pc:spChg>
        <pc:spChg chg="add del">
          <ac:chgData name="Anis Farihan Mat Raffei" userId="caa0f81d-2ced-4ad8-a070-ba6968b9f259" providerId="ADAL" clId="{1B0317A3-0E11-479E-894C-EB287B30580C}" dt="2021-08-31T09:14:19.583" v="4666" actId="478"/>
          <ac:spMkLst>
            <pc:docMk/>
            <pc:sldMk cId="3985984464" sldId="277"/>
            <ac:spMk id="13" creationId="{D2AD5721-4659-4BF4-AFB7-D81412A66090}"/>
          </ac:spMkLst>
        </pc:spChg>
        <pc:spChg chg="add mod">
          <ac:chgData name="Anis Farihan Mat Raffei" userId="caa0f81d-2ced-4ad8-a070-ba6968b9f259" providerId="ADAL" clId="{1B0317A3-0E11-479E-894C-EB287B30580C}" dt="2021-08-31T14:18:54.251" v="7993"/>
          <ac:spMkLst>
            <pc:docMk/>
            <pc:sldMk cId="3985984464" sldId="277"/>
            <ac:spMk id="15" creationId="{99175F9D-F4B1-4706-ACAA-34FE789690A7}"/>
          </ac:spMkLst>
        </pc:spChg>
        <pc:spChg chg="add mod">
          <ac:chgData name="Anis Farihan Mat Raffei" userId="caa0f81d-2ced-4ad8-a070-ba6968b9f259" providerId="ADAL" clId="{1B0317A3-0E11-479E-894C-EB287B30580C}" dt="2021-08-31T14:32:51.198" v="8170"/>
          <ac:spMkLst>
            <pc:docMk/>
            <pc:sldMk cId="3985984464" sldId="277"/>
            <ac:spMk id="16" creationId="{6CE68FC5-DDE8-4C89-9C2F-A9DF2BC52AD8}"/>
          </ac:spMkLst>
        </pc:spChg>
        <pc:spChg chg="mod">
          <ac:chgData name="Anis Farihan Mat Raffei" userId="caa0f81d-2ced-4ad8-a070-ba6968b9f259" providerId="ADAL" clId="{1B0317A3-0E11-479E-894C-EB287B30580C}" dt="2021-08-31T14:36:18.270" v="8206" actId="14100"/>
          <ac:spMkLst>
            <pc:docMk/>
            <pc:sldMk cId="3985984464" sldId="277"/>
            <ac:spMk id="55" creationId="{1A506C46-DA31-44EC-A3D7-F4A3872DE853}"/>
          </ac:spMkLst>
        </pc:spChg>
        <pc:picChg chg="mod ord">
          <ac:chgData name="Anis Farihan Mat Raffei" userId="caa0f81d-2ced-4ad8-a070-ba6968b9f259" providerId="ADAL" clId="{1B0317A3-0E11-479E-894C-EB287B30580C}" dt="2021-09-01T00:22:47.436" v="8669" actId="167"/>
          <ac:picMkLst>
            <pc:docMk/>
            <pc:sldMk cId="3985984464" sldId="277"/>
            <ac:picMk id="8" creationId="{A43AC5E3-A89F-4DF7-B29E-298A845FD960}"/>
          </ac:picMkLst>
        </pc:picChg>
        <pc:picChg chg="add mod">
          <ac:chgData name="Anis Farihan Mat Raffei" userId="caa0f81d-2ced-4ad8-a070-ba6968b9f259" providerId="ADAL" clId="{1B0317A3-0E11-479E-894C-EB287B30580C}" dt="2021-08-31T14:18:54.251" v="7993"/>
          <ac:picMkLst>
            <pc:docMk/>
            <pc:sldMk cId="3985984464" sldId="277"/>
            <ac:picMk id="14" creationId="{A5F6E4EA-3372-4184-BB4D-DCF3E62036C4}"/>
          </ac:picMkLst>
        </pc:picChg>
        <pc:picChg chg="add mod">
          <ac:chgData name="Anis Farihan Mat Raffei" userId="caa0f81d-2ced-4ad8-a070-ba6968b9f259" providerId="ADAL" clId="{1B0317A3-0E11-479E-894C-EB287B30580C}" dt="2021-08-31T15:12:31.698" v="8500"/>
          <ac:picMkLst>
            <pc:docMk/>
            <pc:sldMk cId="3985984464" sldId="277"/>
            <ac:picMk id="17" creationId="{8B6871AC-5D01-4FAA-A864-1DA9556E8AA7}"/>
          </ac:picMkLst>
        </pc:picChg>
      </pc:sldChg>
      <pc:sldChg chg="addSp delSp modSp add mod delAnim modAnim">
        <pc:chgData name="Anis Farihan Mat Raffei" userId="caa0f81d-2ced-4ad8-a070-ba6968b9f259" providerId="ADAL" clId="{1B0317A3-0E11-479E-894C-EB287B30580C}" dt="2021-09-01T00:26:11.830" v="8699"/>
        <pc:sldMkLst>
          <pc:docMk/>
          <pc:sldMk cId="124119968" sldId="278"/>
        </pc:sldMkLst>
        <pc:spChg chg="mod">
          <ac:chgData name="Anis Farihan Mat Raffei" userId="caa0f81d-2ced-4ad8-a070-ba6968b9f259" providerId="ADAL" clId="{1B0317A3-0E11-479E-894C-EB287B30580C}" dt="2021-08-31T09:48:30.187" v="5611" actId="113"/>
          <ac:spMkLst>
            <pc:docMk/>
            <pc:sldMk cId="124119968" sldId="278"/>
            <ac:spMk id="2" creationId="{E430C1F4-B4A4-4C53-A5B0-59058DB20322}"/>
          </ac:spMkLst>
        </pc:spChg>
        <pc:spChg chg="add mod">
          <ac:chgData name="Anis Farihan Mat Raffei" userId="caa0f81d-2ced-4ad8-a070-ba6968b9f259" providerId="ADAL" clId="{1B0317A3-0E11-479E-894C-EB287B30580C}" dt="2021-09-01T00:17:28.628" v="8588" actId="20577"/>
          <ac:spMkLst>
            <pc:docMk/>
            <pc:sldMk cId="124119968" sldId="278"/>
            <ac:spMk id="13" creationId="{46694F7E-5C5F-45C3-BF4B-9EFF98F710B0}"/>
          </ac:spMkLst>
        </pc:spChg>
        <pc:spChg chg="del">
          <ac:chgData name="Anis Farihan Mat Raffei" userId="caa0f81d-2ced-4ad8-a070-ba6968b9f259" providerId="ADAL" clId="{1B0317A3-0E11-479E-894C-EB287B30580C}" dt="2021-08-31T09:44:49.146" v="5436" actId="478"/>
          <ac:spMkLst>
            <pc:docMk/>
            <pc:sldMk cId="124119968" sldId="278"/>
            <ac:spMk id="13" creationId="{D125E01E-8642-42CF-8112-7F5B595DFFD4}"/>
          </ac:spMkLst>
        </pc:spChg>
        <pc:spChg chg="del">
          <ac:chgData name="Anis Farihan Mat Raffei" userId="caa0f81d-2ced-4ad8-a070-ba6968b9f259" providerId="ADAL" clId="{1B0317A3-0E11-479E-894C-EB287B30580C}" dt="2021-08-31T09:44:49.731" v="5437" actId="478"/>
          <ac:spMkLst>
            <pc:docMk/>
            <pc:sldMk cId="124119968" sldId="278"/>
            <ac:spMk id="14" creationId="{FF0722C9-D183-46DA-816A-B7CC570E3A55}"/>
          </ac:spMkLst>
        </pc:spChg>
        <pc:spChg chg="add mod">
          <ac:chgData name="Anis Farihan Mat Raffei" userId="caa0f81d-2ced-4ad8-a070-ba6968b9f259" providerId="ADAL" clId="{1B0317A3-0E11-479E-894C-EB287B30580C}" dt="2021-08-31T14:20:32.549" v="8018"/>
          <ac:spMkLst>
            <pc:docMk/>
            <pc:sldMk cId="124119968" sldId="278"/>
            <ac:spMk id="15" creationId="{7650F301-1E24-49CC-BAD6-8BA325CE4B27}"/>
          </ac:spMkLst>
        </pc:spChg>
        <pc:spChg chg="add mod">
          <ac:chgData name="Anis Farihan Mat Raffei" userId="caa0f81d-2ced-4ad8-a070-ba6968b9f259" providerId="ADAL" clId="{1B0317A3-0E11-479E-894C-EB287B30580C}" dt="2021-08-31T14:33:56.421" v="8181"/>
          <ac:spMkLst>
            <pc:docMk/>
            <pc:sldMk cId="124119968" sldId="278"/>
            <ac:spMk id="16" creationId="{A6C7D72D-2DD9-4619-AA46-AB320788542C}"/>
          </ac:spMkLst>
        </pc:spChg>
        <pc:spChg chg="del">
          <ac:chgData name="Anis Farihan Mat Raffei" userId="caa0f81d-2ced-4ad8-a070-ba6968b9f259" providerId="ADAL" clId="{1B0317A3-0E11-479E-894C-EB287B30580C}" dt="2021-08-31T09:44:50.717" v="5438" actId="478"/>
          <ac:spMkLst>
            <pc:docMk/>
            <pc:sldMk cId="124119968" sldId="278"/>
            <ac:spMk id="17" creationId="{FD049003-0952-487E-9607-2A6E7743E65B}"/>
          </ac:spMkLst>
        </pc:spChg>
        <pc:spChg chg="add mod">
          <ac:chgData name="Anis Farihan Mat Raffei" userId="caa0f81d-2ced-4ad8-a070-ba6968b9f259" providerId="ADAL" clId="{1B0317A3-0E11-479E-894C-EB287B30580C}" dt="2021-08-31T14:40:02.198" v="8222" actId="1076"/>
          <ac:spMkLst>
            <pc:docMk/>
            <pc:sldMk cId="124119968" sldId="278"/>
            <ac:spMk id="18" creationId="{61F68778-B0C6-4A66-94E3-71A9192A5641}"/>
          </ac:spMkLst>
        </pc:spChg>
        <pc:picChg chg="add mod">
          <ac:chgData name="Anis Farihan Mat Raffei" userId="caa0f81d-2ced-4ad8-a070-ba6968b9f259" providerId="ADAL" clId="{1B0317A3-0E11-479E-894C-EB287B30580C}" dt="2021-08-31T09:45:47.672" v="5553" actId="1076"/>
          <ac:picMkLst>
            <pc:docMk/>
            <pc:sldMk cId="124119968" sldId="278"/>
            <ac:picMk id="10" creationId="{0AABBA90-6FDD-4C54-8196-908BAABA734D}"/>
          </ac:picMkLst>
        </pc:picChg>
        <pc:picChg chg="add mod">
          <ac:chgData name="Anis Farihan Mat Raffei" userId="caa0f81d-2ced-4ad8-a070-ba6968b9f259" providerId="ADAL" clId="{1B0317A3-0E11-479E-894C-EB287B30580C}" dt="2021-08-31T14:20:32.549" v="8018"/>
          <ac:picMkLst>
            <pc:docMk/>
            <pc:sldMk cId="124119968" sldId="278"/>
            <ac:picMk id="11" creationId="{1F7DC06E-0708-461E-831A-C28E5A2985DF}"/>
          </ac:picMkLst>
        </pc:picChg>
        <pc:picChg chg="mod">
          <ac:chgData name="Anis Farihan Mat Raffei" userId="caa0f81d-2ced-4ad8-a070-ba6968b9f259" providerId="ADAL" clId="{1B0317A3-0E11-479E-894C-EB287B30580C}" dt="2021-08-31T09:45:47.672" v="5553" actId="1076"/>
          <ac:picMkLst>
            <pc:docMk/>
            <pc:sldMk cId="124119968" sldId="278"/>
            <ac:picMk id="12" creationId="{90D77F61-5A03-46B7-9D95-377C8DA00E23}"/>
          </ac:picMkLst>
        </pc:picChg>
        <pc:picChg chg="add mod">
          <ac:chgData name="Anis Farihan Mat Raffei" userId="caa0f81d-2ced-4ad8-a070-ba6968b9f259" providerId="ADAL" clId="{1B0317A3-0E11-479E-894C-EB287B30580C}" dt="2021-08-31T15:12:58.389" v="8513"/>
          <ac:picMkLst>
            <pc:docMk/>
            <pc:sldMk cId="124119968" sldId="278"/>
            <ac:picMk id="19" creationId="{8FDF7282-95BB-4DC8-948C-D59D16A34B96}"/>
          </ac:picMkLst>
        </pc:picChg>
      </pc:sldChg>
      <pc:sldChg chg="addSp delSp modSp add mod modAnim">
        <pc:chgData name="Anis Farihan Mat Raffei" userId="caa0f81d-2ced-4ad8-a070-ba6968b9f259" providerId="ADAL" clId="{1B0317A3-0E11-479E-894C-EB287B30580C}" dt="2021-09-01T00:26:20.899" v="8701"/>
        <pc:sldMkLst>
          <pc:docMk/>
          <pc:sldMk cId="155109017" sldId="279"/>
        </pc:sldMkLst>
        <pc:spChg chg="mod">
          <ac:chgData name="Anis Farihan Mat Raffei" userId="caa0f81d-2ced-4ad8-a070-ba6968b9f259" providerId="ADAL" clId="{1B0317A3-0E11-479E-894C-EB287B30580C}" dt="2021-08-31T10:02:03.188" v="5846" actId="20577"/>
          <ac:spMkLst>
            <pc:docMk/>
            <pc:sldMk cId="155109017" sldId="279"/>
            <ac:spMk id="2" creationId="{E430C1F4-B4A4-4C53-A5B0-59058DB20322}"/>
          </ac:spMkLst>
        </pc:spChg>
        <pc:spChg chg="add mod">
          <ac:chgData name="Anis Farihan Mat Raffei" userId="caa0f81d-2ced-4ad8-a070-ba6968b9f259" providerId="ADAL" clId="{1B0317A3-0E11-479E-894C-EB287B30580C}" dt="2021-08-31T14:20:34.012" v="8019"/>
          <ac:spMkLst>
            <pc:docMk/>
            <pc:sldMk cId="155109017" sldId="279"/>
            <ac:spMk id="11" creationId="{3FC9CC2B-C2E9-4127-A2FD-BE7BA756F178}"/>
          </ac:spMkLst>
        </pc:spChg>
        <pc:spChg chg="add mod">
          <ac:chgData name="Anis Farihan Mat Raffei" userId="caa0f81d-2ced-4ad8-a070-ba6968b9f259" providerId="ADAL" clId="{1B0317A3-0E11-479E-894C-EB287B30580C}" dt="2021-09-01T00:17:33.623" v="8591" actId="20577"/>
          <ac:spMkLst>
            <pc:docMk/>
            <pc:sldMk cId="155109017" sldId="279"/>
            <ac:spMk id="12" creationId="{26BC9347-9828-42AE-ABB3-6B42933ECB66}"/>
          </ac:spMkLst>
        </pc:spChg>
        <pc:spChg chg="add mod">
          <ac:chgData name="Anis Farihan Mat Raffei" userId="caa0f81d-2ced-4ad8-a070-ba6968b9f259" providerId="ADAL" clId="{1B0317A3-0E11-479E-894C-EB287B30580C}" dt="2021-08-31T14:34:02.824" v="8182"/>
          <ac:spMkLst>
            <pc:docMk/>
            <pc:sldMk cId="155109017" sldId="279"/>
            <ac:spMk id="13" creationId="{2B13A9F3-501F-451B-A58D-AF0F3ABA68AF}"/>
          </ac:spMkLst>
        </pc:spChg>
        <pc:graphicFrameChg chg="add mod modGraphic">
          <ac:chgData name="Anis Farihan Mat Raffei" userId="caa0f81d-2ced-4ad8-a070-ba6968b9f259" providerId="ADAL" clId="{1B0317A3-0E11-479E-894C-EB287B30580C}" dt="2021-08-31T10:09:21.419" v="5949"/>
          <ac:graphicFrameMkLst>
            <pc:docMk/>
            <pc:sldMk cId="155109017" sldId="279"/>
            <ac:graphicFrameMk id="3" creationId="{C187E7AF-9871-4F0B-99B9-B163610EAE67}"/>
          </ac:graphicFrameMkLst>
        </pc:graphicFrameChg>
        <pc:picChg chg="add mod">
          <ac:chgData name="Anis Farihan Mat Raffei" userId="caa0f81d-2ced-4ad8-a070-ba6968b9f259" providerId="ADAL" clId="{1B0317A3-0E11-479E-894C-EB287B30580C}" dt="2021-08-31T14:20:34.012" v="8019"/>
          <ac:picMkLst>
            <pc:docMk/>
            <pc:sldMk cId="155109017" sldId="279"/>
            <ac:picMk id="9" creationId="{EE889529-6A30-4576-84B7-2780E2955859}"/>
          </ac:picMkLst>
        </pc:picChg>
        <pc:picChg chg="del">
          <ac:chgData name="Anis Farihan Mat Raffei" userId="caa0f81d-2ced-4ad8-a070-ba6968b9f259" providerId="ADAL" clId="{1B0317A3-0E11-479E-894C-EB287B30580C}" dt="2021-08-31T09:48:35.283" v="5613" actId="478"/>
          <ac:picMkLst>
            <pc:docMk/>
            <pc:sldMk cId="155109017" sldId="279"/>
            <ac:picMk id="10" creationId="{0AABBA90-6FDD-4C54-8196-908BAABA734D}"/>
          </ac:picMkLst>
        </pc:picChg>
        <pc:picChg chg="del">
          <ac:chgData name="Anis Farihan Mat Raffei" userId="caa0f81d-2ced-4ad8-a070-ba6968b9f259" providerId="ADAL" clId="{1B0317A3-0E11-479E-894C-EB287B30580C}" dt="2021-08-31T09:48:32.373" v="5612" actId="478"/>
          <ac:picMkLst>
            <pc:docMk/>
            <pc:sldMk cId="155109017" sldId="279"/>
            <ac:picMk id="12" creationId="{90D77F61-5A03-46B7-9D95-377C8DA00E23}"/>
          </ac:picMkLst>
        </pc:picChg>
        <pc:picChg chg="add mod">
          <ac:chgData name="Anis Farihan Mat Raffei" userId="caa0f81d-2ced-4ad8-a070-ba6968b9f259" providerId="ADAL" clId="{1B0317A3-0E11-479E-894C-EB287B30580C}" dt="2021-08-31T15:12:59.854" v="8514"/>
          <ac:picMkLst>
            <pc:docMk/>
            <pc:sldMk cId="155109017" sldId="279"/>
            <ac:picMk id="14" creationId="{22EC511E-1640-494A-A582-6BEDE93DC45F}"/>
          </ac:picMkLst>
        </pc:picChg>
      </pc:sldChg>
      <pc:sldChg chg="new del">
        <pc:chgData name="Anis Farihan Mat Raffei" userId="caa0f81d-2ced-4ad8-a070-ba6968b9f259" providerId="ADAL" clId="{1B0317A3-0E11-479E-894C-EB287B30580C}" dt="2021-08-31T09:47:35.259" v="5567" actId="680"/>
        <pc:sldMkLst>
          <pc:docMk/>
          <pc:sldMk cId="4164557083" sldId="279"/>
        </pc:sldMkLst>
      </pc:sldChg>
      <pc:sldChg chg="addSp delSp modSp add mod modAnim">
        <pc:chgData name="Anis Farihan Mat Raffei" userId="caa0f81d-2ced-4ad8-a070-ba6968b9f259" providerId="ADAL" clId="{1B0317A3-0E11-479E-894C-EB287B30580C}" dt="2021-09-01T00:26:29.316" v="8703"/>
        <pc:sldMkLst>
          <pc:docMk/>
          <pc:sldMk cId="3044505263" sldId="280"/>
        </pc:sldMkLst>
        <pc:spChg chg="mod">
          <ac:chgData name="Anis Farihan Mat Raffei" userId="caa0f81d-2ced-4ad8-a070-ba6968b9f259" providerId="ADAL" clId="{1B0317A3-0E11-479E-894C-EB287B30580C}" dt="2021-08-31T13:09:04.436" v="5993" actId="14100"/>
          <ac:spMkLst>
            <pc:docMk/>
            <pc:sldMk cId="3044505263" sldId="280"/>
            <ac:spMk id="2" creationId="{E430C1F4-B4A4-4C53-A5B0-59058DB20322}"/>
          </ac:spMkLst>
        </pc:spChg>
        <pc:spChg chg="add mod">
          <ac:chgData name="Anis Farihan Mat Raffei" userId="caa0f81d-2ced-4ad8-a070-ba6968b9f259" providerId="ADAL" clId="{1B0317A3-0E11-479E-894C-EB287B30580C}" dt="2021-08-31T14:20:36.190" v="8020"/>
          <ac:spMkLst>
            <pc:docMk/>
            <pc:sldMk cId="3044505263" sldId="280"/>
            <ac:spMk id="10" creationId="{0F8F204B-3756-4E5E-94CB-B59AFCBC1C2F}"/>
          </ac:spMkLst>
        </pc:spChg>
        <pc:spChg chg="add mod">
          <ac:chgData name="Anis Farihan Mat Raffei" userId="caa0f81d-2ced-4ad8-a070-ba6968b9f259" providerId="ADAL" clId="{1B0317A3-0E11-479E-894C-EB287B30580C}" dt="2021-08-31T14:34:16.804" v="8184"/>
          <ac:spMkLst>
            <pc:docMk/>
            <pc:sldMk cId="3044505263" sldId="280"/>
            <ac:spMk id="11" creationId="{DBAD77B6-4264-4C17-B1B3-F0DAF29DF7D1}"/>
          </ac:spMkLst>
        </pc:spChg>
        <pc:spChg chg="add mod ord">
          <ac:chgData name="Anis Farihan Mat Raffei" userId="caa0f81d-2ced-4ad8-a070-ba6968b9f259" providerId="ADAL" clId="{1B0317A3-0E11-479E-894C-EB287B30580C}" dt="2021-08-31T14:40:08.616" v="8223" actId="403"/>
          <ac:spMkLst>
            <pc:docMk/>
            <pc:sldMk cId="3044505263" sldId="280"/>
            <ac:spMk id="13" creationId="{13A2F105-23EC-400B-BF71-3934B41DA1B8}"/>
          </ac:spMkLst>
        </pc:spChg>
        <pc:spChg chg="add mod">
          <ac:chgData name="Anis Farihan Mat Raffei" userId="caa0f81d-2ced-4ad8-a070-ba6968b9f259" providerId="ADAL" clId="{1B0317A3-0E11-479E-894C-EB287B30580C}" dt="2021-09-01T00:17:38.448" v="8594" actId="20577"/>
          <ac:spMkLst>
            <pc:docMk/>
            <pc:sldMk cId="3044505263" sldId="280"/>
            <ac:spMk id="16" creationId="{18B4F16D-688D-4B80-A3C7-2B18D1BA92B7}"/>
          </ac:spMkLst>
        </pc:spChg>
        <pc:grpChg chg="add mod">
          <ac:chgData name="Anis Farihan Mat Raffei" userId="caa0f81d-2ced-4ad8-a070-ba6968b9f259" providerId="ADAL" clId="{1B0317A3-0E11-479E-894C-EB287B30580C}" dt="2021-08-31T14:21:56.447" v="8040" actId="164"/>
          <ac:grpSpMkLst>
            <pc:docMk/>
            <pc:sldMk cId="3044505263" sldId="280"/>
            <ac:grpSpMk id="14" creationId="{1830E9E8-2005-4EBB-B64A-487711CFAA18}"/>
          </ac:grpSpMkLst>
        </pc:grpChg>
        <pc:graphicFrameChg chg="del">
          <ac:chgData name="Anis Farihan Mat Raffei" userId="caa0f81d-2ced-4ad8-a070-ba6968b9f259" providerId="ADAL" clId="{1B0317A3-0E11-479E-894C-EB287B30580C}" dt="2021-08-31T13:06:29.437" v="5981" actId="478"/>
          <ac:graphicFrameMkLst>
            <pc:docMk/>
            <pc:sldMk cId="3044505263" sldId="280"/>
            <ac:graphicFrameMk id="3" creationId="{C187E7AF-9871-4F0B-99B9-B163610EAE67}"/>
          </ac:graphicFrameMkLst>
        </pc:graphicFrameChg>
        <pc:picChg chg="add mod">
          <ac:chgData name="Anis Farihan Mat Raffei" userId="caa0f81d-2ced-4ad8-a070-ba6968b9f259" providerId="ADAL" clId="{1B0317A3-0E11-479E-894C-EB287B30580C}" dt="2021-08-31T14:20:42.444" v="8023" actId="1076"/>
          <ac:picMkLst>
            <pc:docMk/>
            <pc:sldMk cId="3044505263" sldId="280"/>
            <ac:picMk id="8" creationId="{B469F604-D06F-4D5A-9437-D7D8BC6B84C0}"/>
          </ac:picMkLst>
        </pc:picChg>
        <pc:picChg chg="add mod">
          <ac:chgData name="Anis Farihan Mat Raffei" userId="caa0f81d-2ced-4ad8-a070-ba6968b9f259" providerId="ADAL" clId="{1B0317A3-0E11-479E-894C-EB287B30580C}" dt="2021-08-31T14:21:56.447" v="8040" actId="164"/>
          <ac:picMkLst>
            <pc:docMk/>
            <pc:sldMk cId="3044505263" sldId="280"/>
            <ac:picMk id="9" creationId="{9F7AD09F-06B9-4D87-8C51-96442F01BCCD}"/>
          </ac:picMkLst>
        </pc:picChg>
        <pc:picChg chg="add mod">
          <ac:chgData name="Anis Farihan Mat Raffei" userId="caa0f81d-2ced-4ad8-a070-ba6968b9f259" providerId="ADAL" clId="{1B0317A3-0E11-479E-894C-EB287B30580C}" dt="2021-08-31T15:13:01.879" v="8515"/>
          <ac:picMkLst>
            <pc:docMk/>
            <pc:sldMk cId="3044505263" sldId="280"/>
            <ac:picMk id="15" creationId="{D5481F30-1F7D-4DFD-8063-22675FD31EB8}"/>
          </ac:picMkLst>
        </pc:picChg>
      </pc:sldChg>
      <pc:sldChg chg="addSp delSp modSp add mod ord modAnim">
        <pc:chgData name="Anis Farihan Mat Raffei" userId="caa0f81d-2ced-4ad8-a070-ba6968b9f259" providerId="ADAL" clId="{1B0317A3-0E11-479E-894C-EB287B30580C}" dt="2021-09-01T00:27:10.805" v="8710" actId="1076"/>
        <pc:sldMkLst>
          <pc:docMk/>
          <pc:sldMk cId="3990961258" sldId="281"/>
        </pc:sldMkLst>
        <pc:spChg chg="del">
          <ac:chgData name="Anis Farihan Mat Raffei" userId="caa0f81d-2ced-4ad8-a070-ba6968b9f259" providerId="ADAL" clId="{1B0317A3-0E11-479E-894C-EB287B30580C}" dt="2021-08-31T13:18:25.658" v="6023" actId="478"/>
          <ac:spMkLst>
            <pc:docMk/>
            <pc:sldMk cId="3990961258" sldId="281"/>
            <ac:spMk id="2" creationId="{E430C1F4-B4A4-4C53-A5B0-59058DB20322}"/>
          </ac:spMkLst>
        </pc:spChg>
        <pc:spChg chg="add mod">
          <ac:chgData name="Anis Farihan Mat Raffei" userId="caa0f81d-2ced-4ad8-a070-ba6968b9f259" providerId="ADAL" clId="{1B0317A3-0E11-479E-894C-EB287B30580C}" dt="2021-09-01T00:27:06.473" v="8709" actId="403"/>
          <ac:spMkLst>
            <pc:docMk/>
            <pc:sldMk cId="3990961258" sldId="281"/>
            <ac:spMk id="3" creationId="{A704990A-42D2-4F58-B3E7-F9B193B9496E}"/>
          </ac:spMkLst>
        </pc:spChg>
        <pc:spChg chg="mod">
          <ac:chgData name="Anis Farihan Mat Raffei" userId="caa0f81d-2ced-4ad8-a070-ba6968b9f259" providerId="ADAL" clId="{1B0317A3-0E11-479E-894C-EB287B30580C}" dt="2021-08-31T13:18:22.467" v="6021" actId="20577"/>
          <ac:spMkLst>
            <pc:docMk/>
            <pc:sldMk cId="3990961258" sldId="281"/>
            <ac:spMk id="4" creationId="{3D146AA2-E3BF-42AA-9887-C2DC96806A39}"/>
          </ac:spMkLst>
        </pc:spChg>
        <pc:spChg chg="add mod">
          <ac:chgData name="Anis Farihan Mat Raffei" userId="caa0f81d-2ced-4ad8-a070-ba6968b9f259" providerId="ADAL" clId="{1B0317A3-0E11-479E-894C-EB287B30580C}" dt="2021-09-01T00:27:10.805" v="8710" actId="1076"/>
          <ac:spMkLst>
            <pc:docMk/>
            <pc:sldMk cId="3990961258" sldId="281"/>
            <ac:spMk id="5" creationId="{CE1EE8F2-057A-4571-8579-72547E15E5CD}"/>
          </ac:spMkLst>
        </pc:spChg>
        <pc:spChg chg="mod">
          <ac:chgData name="Anis Farihan Mat Raffei" userId="caa0f81d-2ced-4ad8-a070-ba6968b9f259" providerId="ADAL" clId="{1B0317A3-0E11-479E-894C-EB287B30580C}" dt="2021-08-31T14:34:26.765" v="8186"/>
          <ac:spMkLst>
            <pc:docMk/>
            <pc:sldMk cId="3990961258" sldId="281"/>
            <ac:spMk id="12" creationId="{2CBA5A94-85BD-4227-9D80-9E7820D26AF4}"/>
          </ac:spMkLst>
        </pc:spChg>
        <pc:spChg chg="add mod">
          <ac:chgData name="Anis Farihan Mat Raffei" userId="caa0f81d-2ced-4ad8-a070-ba6968b9f259" providerId="ADAL" clId="{1B0317A3-0E11-479E-894C-EB287B30580C}" dt="2021-09-01T00:17:47.981" v="8600" actId="20577"/>
          <ac:spMkLst>
            <pc:docMk/>
            <pc:sldMk cId="3990961258" sldId="281"/>
            <ac:spMk id="14" creationId="{E6AFE434-F4AF-4B81-98F5-65B5165FF595}"/>
          </ac:spMkLst>
        </pc:spChg>
        <pc:spChg chg="add del mod">
          <ac:chgData name="Anis Farihan Mat Raffei" userId="caa0f81d-2ced-4ad8-a070-ba6968b9f259" providerId="ADAL" clId="{1B0317A3-0E11-479E-894C-EB287B30580C}" dt="2021-09-01T00:17:50.102" v="8602"/>
          <ac:spMkLst>
            <pc:docMk/>
            <pc:sldMk cId="3990961258" sldId="281"/>
            <ac:spMk id="15" creationId="{197FC53A-F5A9-46EB-8946-AD4AB399F373}"/>
          </ac:spMkLst>
        </pc:spChg>
        <pc:grpChg chg="add mod">
          <ac:chgData name="Anis Farihan Mat Raffei" userId="caa0f81d-2ced-4ad8-a070-ba6968b9f259" providerId="ADAL" clId="{1B0317A3-0E11-479E-894C-EB287B30580C}" dt="2021-08-31T14:22:16.060" v="8047"/>
          <ac:grpSpMkLst>
            <pc:docMk/>
            <pc:sldMk cId="3990961258" sldId="281"/>
            <ac:grpSpMk id="10" creationId="{065F1383-32BA-4F0F-99F7-854010FE0FD6}"/>
          </ac:grpSpMkLst>
        </pc:grpChg>
        <pc:picChg chg="del">
          <ac:chgData name="Anis Farihan Mat Raffei" userId="caa0f81d-2ced-4ad8-a070-ba6968b9f259" providerId="ADAL" clId="{1B0317A3-0E11-479E-894C-EB287B30580C}" dt="2021-08-31T13:18:24.225" v="6022" actId="478"/>
          <ac:picMkLst>
            <pc:docMk/>
            <pc:sldMk cId="3990961258" sldId="281"/>
            <ac:picMk id="8" creationId="{B469F604-D06F-4D5A-9437-D7D8BC6B84C0}"/>
          </ac:picMkLst>
        </pc:picChg>
        <pc:picChg chg="add mod">
          <ac:chgData name="Anis Farihan Mat Raffei" userId="caa0f81d-2ced-4ad8-a070-ba6968b9f259" providerId="ADAL" clId="{1B0317A3-0E11-479E-894C-EB287B30580C}" dt="2021-09-01T00:27:10.805" v="8710" actId="1076"/>
          <ac:picMkLst>
            <pc:docMk/>
            <pc:sldMk cId="3990961258" sldId="281"/>
            <ac:picMk id="9" creationId="{CC24F578-3E01-49B3-90BD-ACD76C932FF5}"/>
          </ac:picMkLst>
        </pc:picChg>
        <pc:picChg chg="mod">
          <ac:chgData name="Anis Farihan Mat Raffei" userId="caa0f81d-2ced-4ad8-a070-ba6968b9f259" providerId="ADAL" clId="{1B0317A3-0E11-479E-894C-EB287B30580C}" dt="2021-08-31T14:22:16.060" v="8047"/>
          <ac:picMkLst>
            <pc:docMk/>
            <pc:sldMk cId="3990961258" sldId="281"/>
            <ac:picMk id="11" creationId="{C514BA05-6624-4AD0-A296-38414029F6E6}"/>
          </ac:picMkLst>
        </pc:picChg>
        <pc:picChg chg="add mod">
          <ac:chgData name="Anis Farihan Mat Raffei" userId="caa0f81d-2ced-4ad8-a070-ba6968b9f259" providerId="ADAL" clId="{1B0317A3-0E11-479E-894C-EB287B30580C}" dt="2021-08-31T15:13:05.024" v="8517"/>
          <ac:picMkLst>
            <pc:docMk/>
            <pc:sldMk cId="3990961258" sldId="281"/>
            <ac:picMk id="13" creationId="{D2E1E08B-1E3D-4278-B54D-CA830906248B}"/>
          </ac:picMkLst>
        </pc:picChg>
      </pc:sldChg>
      <pc:sldChg chg="addSp delSp modSp add mod modAnim">
        <pc:chgData name="Anis Farihan Mat Raffei" userId="caa0f81d-2ced-4ad8-a070-ba6968b9f259" providerId="ADAL" clId="{1B0317A3-0E11-479E-894C-EB287B30580C}" dt="2021-09-01T00:26:53.116" v="8707"/>
        <pc:sldMkLst>
          <pc:docMk/>
          <pc:sldMk cId="1576238343" sldId="282"/>
        </pc:sldMkLst>
        <pc:spChg chg="del">
          <ac:chgData name="Anis Farihan Mat Raffei" userId="caa0f81d-2ced-4ad8-a070-ba6968b9f259" providerId="ADAL" clId="{1B0317A3-0E11-479E-894C-EB287B30580C}" dt="2021-08-31T13:23:07.485" v="6253" actId="478"/>
          <ac:spMkLst>
            <pc:docMk/>
            <pc:sldMk cId="1576238343" sldId="282"/>
            <ac:spMk id="3" creationId="{A704990A-42D2-4F58-B3E7-F9B193B9496E}"/>
          </ac:spMkLst>
        </pc:spChg>
        <pc:spChg chg="mod">
          <ac:chgData name="Anis Farihan Mat Raffei" userId="caa0f81d-2ced-4ad8-a070-ba6968b9f259" providerId="ADAL" clId="{1B0317A3-0E11-479E-894C-EB287B30580C}" dt="2021-08-31T13:39:29.681" v="7166" actId="20577"/>
          <ac:spMkLst>
            <pc:docMk/>
            <pc:sldMk cId="1576238343" sldId="282"/>
            <ac:spMk id="4" creationId="{3D146AA2-E3BF-42AA-9887-C2DC96806A39}"/>
          </ac:spMkLst>
        </pc:spChg>
        <pc:spChg chg="del">
          <ac:chgData name="Anis Farihan Mat Raffei" userId="caa0f81d-2ced-4ad8-a070-ba6968b9f259" providerId="ADAL" clId="{1B0317A3-0E11-479E-894C-EB287B30580C}" dt="2021-08-31T13:23:05.748" v="6252" actId="478"/>
          <ac:spMkLst>
            <pc:docMk/>
            <pc:sldMk cId="1576238343" sldId="282"/>
            <ac:spMk id="5" creationId="{CE1EE8F2-057A-4571-8579-72547E15E5CD}"/>
          </ac:spMkLst>
        </pc:spChg>
        <pc:spChg chg="add del mod">
          <ac:chgData name="Anis Farihan Mat Raffei" userId="caa0f81d-2ced-4ad8-a070-ba6968b9f259" providerId="ADAL" clId="{1B0317A3-0E11-479E-894C-EB287B30580C}" dt="2021-08-31T13:23:15.511" v="6255"/>
          <ac:spMkLst>
            <pc:docMk/>
            <pc:sldMk cId="1576238343" sldId="282"/>
            <ac:spMk id="8" creationId="{6CF2B1F0-C1D6-4BF4-AB77-D070F94CD4F8}"/>
          </ac:spMkLst>
        </pc:spChg>
        <pc:spChg chg="add mod">
          <ac:chgData name="Anis Farihan Mat Raffei" userId="caa0f81d-2ced-4ad8-a070-ba6968b9f259" providerId="ADAL" clId="{1B0317A3-0E11-479E-894C-EB287B30580C}" dt="2021-08-31T13:23:20.534" v="6259" actId="1076"/>
          <ac:spMkLst>
            <pc:docMk/>
            <pc:sldMk cId="1576238343" sldId="282"/>
            <ac:spMk id="11" creationId="{D3F07091-9296-45AC-9073-C07783F6894A}"/>
          </ac:spMkLst>
        </pc:spChg>
        <pc:spChg chg="mod">
          <ac:chgData name="Anis Farihan Mat Raffei" userId="caa0f81d-2ced-4ad8-a070-ba6968b9f259" providerId="ADAL" clId="{1B0317A3-0E11-479E-894C-EB287B30580C}" dt="2021-08-31T14:34:31.318" v="8187"/>
          <ac:spMkLst>
            <pc:docMk/>
            <pc:sldMk cId="1576238343" sldId="282"/>
            <ac:spMk id="15" creationId="{B57D03A6-4BBB-438E-B864-3A58B375466B}"/>
          </ac:spMkLst>
        </pc:spChg>
        <pc:spChg chg="add mod">
          <ac:chgData name="Anis Farihan Mat Raffei" userId="caa0f81d-2ced-4ad8-a070-ba6968b9f259" providerId="ADAL" clId="{1B0317A3-0E11-479E-894C-EB287B30580C}" dt="2021-09-01T00:17:54.610" v="8605" actId="20577"/>
          <ac:spMkLst>
            <pc:docMk/>
            <pc:sldMk cId="1576238343" sldId="282"/>
            <ac:spMk id="17" creationId="{CD8F6CB0-4528-4F1B-939D-00BE5BF705FB}"/>
          </ac:spMkLst>
        </pc:spChg>
        <pc:grpChg chg="add mod">
          <ac:chgData name="Anis Farihan Mat Raffei" userId="caa0f81d-2ced-4ad8-a070-ba6968b9f259" providerId="ADAL" clId="{1B0317A3-0E11-479E-894C-EB287B30580C}" dt="2021-08-31T14:22:19.063" v="8048"/>
          <ac:grpSpMkLst>
            <pc:docMk/>
            <pc:sldMk cId="1576238343" sldId="282"/>
            <ac:grpSpMk id="13" creationId="{48AD7001-E9CD-4C52-A354-FF092B0BA16B}"/>
          </ac:grpSpMkLst>
        </pc:grpChg>
        <pc:graphicFrameChg chg="add del mod">
          <ac:chgData name="Anis Farihan Mat Raffei" userId="caa0f81d-2ced-4ad8-a070-ba6968b9f259" providerId="ADAL" clId="{1B0317A3-0E11-479E-894C-EB287B30580C}" dt="2021-08-31T13:23:15.511" v="6255"/>
          <ac:graphicFrameMkLst>
            <pc:docMk/>
            <pc:sldMk cId="1576238343" sldId="282"/>
            <ac:graphicFrameMk id="10" creationId="{CC99EF68-816B-42EC-B022-A58BAD23FC18}"/>
          </ac:graphicFrameMkLst>
        </pc:graphicFrameChg>
        <pc:graphicFrameChg chg="add mod">
          <ac:chgData name="Anis Farihan Mat Raffei" userId="caa0f81d-2ced-4ad8-a070-ba6968b9f259" providerId="ADAL" clId="{1B0317A3-0E11-479E-894C-EB287B30580C}" dt="2021-08-31T13:23:20.534" v="6259" actId="1076"/>
          <ac:graphicFrameMkLst>
            <pc:docMk/>
            <pc:sldMk cId="1576238343" sldId="282"/>
            <ac:graphicFrameMk id="12" creationId="{BA501D69-EC63-40C2-B909-A77651C56D48}"/>
          </ac:graphicFrameMkLst>
        </pc:graphicFrameChg>
        <pc:picChg chg="add del">
          <ac:chgData name="Anis Farihan Mat Raffei" userId="caa0f81d-2ced-4ad8-a070-ba6968b9f259" providerId="ADAL" clId="{1B0317A3-0E11-479E-894C-EB287B30580C}" dt="2021-08-31T13:23:17.516" v="6257"/>
          <ac:picMkLst>
            <pc:docMk/>
            <pc:sldMk cId="1576238343" sldId="282"/>
            <ac:picMk id="2" creationId="{55109192-7FF9-41C0-B19A-EAD487F5CDA8}"/>
          </ac:picMkLst>
        </pc:picChg>
        <pc:picChg chg="del">
          <ac:chgData name="Anis Farihan Mat Raffei" userId="caa0f81d-2ced-4ad8-a070-ba6968b9f259" providerId="ADAL" clId="{1B0317A3-0E11-479E-894C-EB287B30580C}" dt="2021-08-31T13:23:02.991" v="6251" actId="478"/>
          <ac:picMkLst>
            <pc:docMk/>
            <pc:sldMk cId="1576238343" sldId="282"/>
            <ac:picMk id="9" creationId="{CC24F578-3E01-49B3-90BD-ACD76C932FF5}"/>
          </ac:picMkLst>
        </pc:picChg>
        <pc:picChg chg="mod">
          <ac:chgData name="Anis Farihan Mat Raffei" userId="caa0f81d-2ced-4ad8-a070-ba6968b9f259" providerId="ADAL" clId="{1B0317A3-0E11-479E-894C-EB287B30580C}" dt="2021-08-31T14:22:19.063" v="8048"/>
          <ac:picMkLst>
            <pc:docMk/>
            <pc:sldMk cId="1576238343" sldId="282"/>
            <ac:picMk id="14" creationId="{700714B2-7920-46E5-AE65-1B7C83584C7D}"/>
          </ac:picMkLst>
        </pc:picChg>
        <pc:picChg chg="add mod">
          <ac:chgData name="Anis Farihan Mat Raffei" userId="caa0f81d-2ced-4ad8-a070-ba6968b9f259" providerId="ADAL" clId="{1B0317A3-0E11-479E-894C-EB287B30580C}" dt="2021-08-31T15:13:06.282" v="8518"/>
          <ac:picMkLst>
            <pc:docMk/>
            <pc:sldMk cId="1576238343" sldId="282"/>
            <ac:picMk id="16" creationId="{20F4904A-4B3A-41A4-9BBE-F5F2EBAFC57D}"/>
          </ac:picMkLst>
        </pc:picChg>
      </pc:sldChg>
      <pc:sldChg chg="addSp delSp modSp add mod delAnim modAnim">
        <pc:chgData name="Anis Farihan Mat Raffei" userId="caa0f81d-2ced-4ad8-a070-ba6968b9f259" providerId="ADAL" clId="{1B0317A3-0E11-479E-894C-EB287B30580C}" dt="2021-09-01T00:27:31.828" v="8712"/>
        <pc:sldMkLst>
          <pc:docMk/>
          <pc:sldMk cId="2365583358" sldId="283"/>
        </pc:sldMkLst>
        <pc:spChg chg="add mod">
          <ac:chgData name="Anis Farihan Mat Raffei" userId="caa0f81d-2ced-4ad8-a070-ba6968b9f259" providerId="ADAL" clId="{1B0317A3-0E11-479E-894C-EB287B30580C}" dt="2021-08-31T13:27:56.363" v="6731" actId="14100"/>
          <ac:spMkLst>
            <pc:docMk/>
            <pc:sldMk cId="2365583358" sldId="283"/>
            <ac:spMk id="2" creationId="{AEB5431E-3D5C-417B-A613-163F83D9DC74}"/>
          </ac:spMkLst>
        </pc:spChg>
        <pc:spChg chg="mod">
          <ac:chgData name="Anis Farihan Mat Raffei" userId="caa0f81d-2ced-4ad8-a070-ba6968b9f259" providerId="ADAL" clId="{1B0317A3-0E11-479E-894C-EB287B30580C}" dt="2021-08-31T13:39:37.496" v="7168" actId="20577"/>
          <ac:spMkLst>
            <pc:docMk/>
            <pc:sldMk cId="2365583358" sldId="283"/>
            <ac:spMk id="4" creationId="{3D146AA2-E3BF-42AA-9887-C2DC96806A39}"/>
          </ac:spMkLst>
        </pc:spChg>
        <pc:spChg chg="add mod">
          <ac:chgData name="Anis Farihan Mat Raffei" userId="caa0f81d-2ced-4ad8-a070-ba6968b9f259" providerId="ADAL" clId="{1B0317A3-0E11-479E-894C-EB287B30580C}" dt="2021-08-31T13:28:05.950" v="6733"/>
          <ac:spMkLst>
            <pc:docMk/>
            <pc:sldMk cId="2365583358" sldId="283"/>
            <ac:spMk id="10" creationId="{17337DBE-9342-4C61-9481-7A6B3AB3F9E4}"/>
          </ac:spMkLst>
        </pc:spChg>
        <pc:spChg chg="mod">
          <ac:chgData name="Anis Farihan Mat Raffei" userId="caa0f81d-2ced-4ad8-a070-ba6968b9f259" providerId="ADAL" clId="{1B0317A3-0E11-479E-894C-EB287B30580C}" dt="2021-08-31T13:26:04.530" v="6429" actId="14100"/>
          <ac:spMkLst>
            <pc:docMk/>
            <pc:sldMk cId="2365583358" sldId="283"/>
            <ac:spMk id="11" creationId="{D3F07091-9296-45AC-9073-C07783F6894A}"/>
          </ac:spMkLst>
        </pc:spChg>
        <pc:spChg chg="add mod">
          <ac:chgData name="Anis Farihan Mat Raffei" userId="caa0f81d-2ced-4ad8-a070-ba6968b9f259" providerId="ADAL" clId="{1B0317A3-0E11-479E-894C-EB287B30580C}" dt="2021-09-01T00:17:58.909" v="8608" actId="20577"/>
          <ac:spMkLst>
            <pc:docMk/>
            <pc:sldMk cId="2365583358" sldId="283"/>
            <ac:spMk id="12" creationId="{FAF6BC5C-AB59-4FC5-9290-47F6523F8153}"/>
          </ac:spMkLst>
        </pc:spChg>
        <pc:spChg chg="add mod">
          <ac:chgData name="Anis Farihan Mat Raffei" userId="caa0f81d-2ced-4ad8-a070-ba6968b9f259" providerId="ADAL" clId="{1B0317A3-0E11-479E-894C-EB287B30580C}" dt="2021-08-31T13:28:05.950" v="6733"/>
          <ac:spMkLst>
            <pc:docMk/>
            <pc:sldMk cId="2365583358" sldId="283"/>
            <ac:spMk id="13" creationId="{36ADB6EA-55B8-4960-8301-A53EE2612FB7}"/>
          </ac:spMkLst>
        </pc:spChg>
        <pc:spChg chg="mod">
          <ac:chgData name="Anis Farihan Mat Raffei" userId="caa0f81d-2ced-4ad8-a070-ba6968b9f259" providerId="ADAL" clId="{1B0317A3-0E11-479E-894C-EB287B30580C}" dt="2021-08-31T14:34:36.989" v="8188"/>
          <ac:spMkLst>
            <pc:docMk/>
            <pc:sldMk cId="2365583358" sldId="283"/>
            <ac:spMk id="18" creationId="{41954FD0-E98C-4F7B-AC30-C1E424D12654}"/>
          </ac:spMkLst>
        </pc:spChg>
        <pc:grpChg chg="add mod">
          <ac:chgData name="Anis Farihan Mat Raffei" userId="caa0f81d-2ced-4ad8-a070-ba6968b9f259" providerId="ADAL" clId="{1B0317A3-0E11-479E-894C-EB287B30580C}" dt="2021-08-31T13:28:05.950" v="6733"/>
          <ac:grpSpMkLst>
            <pc:docMk/>
            <pc:sldMk cId="2365583358" sldId="283"/>
            <ac:grpSpMk id="9" creationId="{44EEEA65-1A04-497E-842B-997C1C306FD6}"/>
          </ac:grpSpMkLst>
        </pc:grpChg>
        <pc:grpChg chg="add mod">
          <ac:chgData name="Anis Farihan Mat Raffei" userId="caa0f81d-2ced-4ad8-a070-ba6968b9f259" providerId="ADAL" clId="{1B0317A3-0E11-479E-894C-EB287B30580C}" dt="2021-08-31T14:22:20.803" v="8049"/>
          <ac:grpSpMkLst>
            <pc:docMk/>
            <pc:sldMk cId="2365583358" sldId="283"/>
            <ac:grpSpMk id="16" creationId="{4DCEB891-6AA3-4C98-98A0-65B9AB94895C}"/>
          </ac:grpSpMkLst>
        </pc:grpChg>
        <pc:graphicFrameChg chg="add del mod">
          <ac:chgData name="Anis Farihan Mat Raffei" userId="caa0f81d-2ced-4ad8-a070-ba6968b9f259" providerId="ADAL" clId="{1B0317A3-0E11-479E-894C-EB287B30580C}" dt="2021-08-31T13:26:17.669" v="6432" actId="478"/>
          <ac:graphicFrameMkLst>
            <pc:docMk/>
            <pc:sldMk cId="2365583358" sldId="283"/>
            <ac:graphicFrameMk id="8" creationId="{D1192F24-EE92-4CCE-BB4B-D65AD6743B21}"/>
          </ac:graphicFrameMkLst>
        </pc:graphicFrameChg>
        <pc:graphicFrameChg chg="del">
          <ac:chgData name="Anis Farihan Mat Raffei" userId="caa0f81d-2ced-4ad8-a070-ba6968b9f259" providerId="ADAL" clId="{1B0317A3-0E11-479E-894C-EB287B30580C}" dt="2021-08-31T13:24:13.678" v="6266" actId="478"/>
          <ac:graphicFrameMkLst>
            <pc:docMk/>
            <pc:sldMk cId="2365583358" sldId="283"/>
            <ac:graphicFrameMk id="12" creationId="{BA501D69-EC63-40C2-B909-A77651C56D48}"/>
          </ac:graphicFrameMkLst>
        </pc:graphicFrameChg>
        <pc:graphicFrameChg chg="add del mod">
          <ac:chgData name="Anis Farihan Mat Raffei" userId="caa0f81d-2ced-4ad8-a070-ba6968b9f259" providerId="ADAL" clId="{1B0317A3-0E11-479E-894C-EB287B30580C}" dt="2021-08-31T13:28:11.316" v="6735"/>
          <ac:graphicFrameMkLst>
            <pc:docMk/>
            <pc:sldMk cId="2365583358" sldId="283"/>
            <ac:graphicFrameMk id="14" creationId="{04D8EE31-31A2-41F2-8AF0-34450C9E72C7}"/>
          </ac:graphicFrameMkLst>
        </pc:graphicFrameChg>
        <pc:graphicFrameChg chg="add mod modGraphic">
          <ac:chgData name="Anis Farihan Mat Raffei" userId="caa0f81d-2ced-4ad8-a070-ba6968b9f259" providerId="ADAL" clId="{1B0317A3-0E11-479E-894C-EB287B30580C}" dt="2021-08-31T14:22:39.088" v="8054" actId="14100"/>
          <ac:graphicFrameMkLst>
            <pc:docMk/>
            <pc:sldMk cId="2365583358" sldId="283"/>
            <ac:graphicFrameMk id="15" creationId="{5D8D009B-DE2C-4F7B-A0F1-0C7CC7C2D456}"/>
          </ac:graphicFrameMkLst>
        </pc:graphicFrameChg>
        <pc:picChg chg="mod">
          <ac:chgData name="Anis Farihan Mat Raffei" userId="caa0f81d-2ced-4ad8-a070-ba6968b9f259" providerId="ADAL" clId="{1B0317A3-0E11-479E-894C-EB287B30580C}" dt="2021-08-31T14:22:20.803" v="8049"/>
          <ac:picMkLst>
            <pc:docMk/>
            <pc:sldMk cId="2365583358" sldId="283"/>
            <ac:picMk id="17" creationId="{1AA79881-3D06-40A0-9A3F-95052E61D518}"/>
          </ac:picMkLst>
        </pc:picChg>
        <pc:picChg chg="add mod">
          <ac:chgData name="Anis Farihan Mat Raffei" userId="caa0f81d-2ced-4ad8-a070-ba6968b9f259" providerId="ADAL" clId="{1B0317A3-0E11-479E-894C-EB287B30580C}" dt="2021-08-31T15:13:07.589" v="8519"/>
          <ac:picMkLst>
            <pc:docMk/>
            <pc:sldMk cId="2365583358" sldId="283"/>
            <ac:picMk id="19" creationId="{1012FC87-7E07-4CC8-B3C0-145065FF405C}"/>
          </ac:picMkLst>
        </pc:picChg>
      </pc:sldChg>
      <pc:sldChg chg="addSp delSp modSp add mod delAnim modAnim">
        <pc:chgData name="Anis Farihan Mat Raffei" userId="caa0f81d-2ced-4ad8-a070-ba6968b9f259" providerId="ADAL" clId="{1B0317A3-0E11-479E-894C-EB287B30580C}" dt="2021-09-01T00:27:44.126" v="8714"/>
        <pc:sldMkLst>
          <pc:docMk/>
          <pc:sldMk cId="4225499124" sldId="284"/>
        </pc:sldMkLst>
        <pc:spChg chg="del">
          <ac:chgData name="Anis Farihan Mat Raffei" userId="caa0f81d-2ced-4ad8-a070-ba6968b9f259" providerId="ADAL" clId="{1B0317A3-0E11-479E-894C-EB287B30580C}" dt="2021-08-31T13:29:08.419" v="6772" actId="478"/>
          <ac:spMkLst>
            <pc:docMk/>
            <pc:sldMk cId="4225499124" sldId="284"/>
            <ac:spMk id="2" creationId="{AEB5431E-3D5C-417B-A613-163F83D9DC74}"/>
          </ac:spMkLst>
        </pc:spChg>
        <pc:spChg chg="mod">
          <ac:chgData name="Anis Farihan Mat Raffei" userId="caa0f81d-2ced-4ad8-a070-ba6968b9f259" providerId="ADAL" clId="{1B0317A3-0E11-479E-894C-EB287B30580C}" dt="2021-08-31T13:39:43.780" v="7170" actId="20577"/>
          <ac:spMkLst>
            <pc:docMk/>
            <pc:sldMk cId="4225499124" sldId="284"/>
            <ac:spMk id="4" creationId="{3D146AA2-E3BF-42AA-9887-C2DC96806A39}"/>
          </ac:spMkLst>
        </pc:spChg>
        <pc:spChg chg="mod">
          <ac:chgData name="Anis Farihan Mat Raffei" userId="caa0f81d-2ced-4ad8-a070-ba6968b9f259" providerId="ADAL" clId="{1B0317A3-0E11-479E-894C-EB287B30580C}" dt="2021-08-31T13:29:04.095" v="6771" actId="20577"/>
          <ac:spMkLst>
            <pc:docMk/>
            <pc:sldMk cId="4225499124" sldId="284"/>
            <ac:spMk id="11" creationId="{D3F07091-9296-45AC-9073-C07783F6894A}"/>
          </ac:spMkLst>
        </pc:spChg>
        <pc:spChg chg="add mod">
          <ac:chgData name="Anis Farihan Mat Raffei" userId="caa0f81d-2ced-4ad8-a070-ba6968b9f259" providerId="ADAL" clId="{1B0317A3-0E11-479E-894C-EB287B30580C}" dt="2021-08-31T13:29:48.627" v="6783" actId="6549"/>
          <ac:spMkLst>
            <pc:docMk/>
            <pc:sldMk cId="4225499124" sldId="284"/>
            <ac:spMk id="12" creationId="{655CBE29-EBAB-4C85-A52C-98D5AB5722E7}"/>
          </ac:spMkLst>
        </pc:spChg>
        <pc:spChg chg="add mod">
          <ac:chgData name="Anis Farihan Mat Raffei" userId="caa0f81d-2ced-4ad8-a070-ba6968b9f259" providerId="ADAL" clId="{1B0317A3-0E11-479E-894C-EB287B30580C}" dt="2021-08-31T14:22:47.950" v="8056" actId="1076"/>
          <ac:spMkLst>
            <pc:docMk/>
            <pc:sldMk cId="4225499124" sldId="284"/>
            <ac:spMk id="13" creationId="{1D0843DE-D6C4-47CC-834C-CF5BDC8142FE}"/>
          </ac:spMkLst>
        </pc:spChg>
        <pc:spChg chg="mod">
          <ac:chgData name="Anis Farihan Mat Raffei" userId="caa0f81d-2ced-4ad8-a070-ba6968b9f259" providerId="ADAL" clId="{1B0317A3-0E11-479E-894C-EB287B30580C}" dt="2021-08-31T13:30:18.140" v="6786"/>
          <ac:spMkLst>
            <pc:docMk/>
            <pc:sldMk cId="4225499124" sldId="284"/>
            <ac:spMk id="16" creationId="{A26E9C0D-9AC8-480D-AAC9-BD3FCC543B75}"/>
          </ac:spMkLst>
        </pc:spChg>
        <pc:spChg chg="mod">
          <ac:chgData name="Anis Farihan Mat Raffei" userId="caa0f81d-2ced-4ad8-a070-ba6968b9f259" providerId="ADAL" clId="{1B0317A3-0E11-479E-894C-EB287B30580C}" dt="2021-08-31T13:30:18.140" v="6786"/>
          <ac:spMkLst>
            <pc:docMk/>
            <pc:sldMk cId="4225499124" sldId="284"/>
            <ac:spMk id="17" creationId="{CAC1C958-2CF1-494A-BFB4-DC7EB748F6B6}"/>
          </ac:spMkLst>
        </pc:spChg>
        <pc:spChg chg="mod">
          <ac:chgData name="Anis Farihan Mat Raffei" userId="caa0f81d-2ced-4ad8-a070-ba6968b9f259" providerId="ADAL" clId="{1B0317A3-0E11-479E-894C-EB287B30580C}" dt="2021-08-31T13:30:18.140" v="6786"/>
          <ac:spMkLst>
            <pc:docMk/>
            <pc:sldMk cId="4225499124" sldId="284"/>
            <ac:spMk id="18" creationId="{EC238A8D-6FD2-49BC-9743-5F3EFF622849}"/>
          </ac:spMkLst>
        </pc:spChg>
        <pc:spChg chg="mod">
          <ac:chgData name="Anis Farihan Mat Raffei" userId="caa0f81d-2ced-4ad8-a070-ba6968b9f259" providerId="ADAL" clId="{1B0317A3-0E11-479E-894C-EB287B30580C}" dt="2021-08-31T13:30:18.140" v="6786"/>
          <ac:spMkLst>
            <pc:docMk/>
            <pc:sldMk cId="4225499124" sldId="284"/>
            <ac:spMk id="19" creationId="{2889D8CC-B55D-4457-A524-E06834B15149}"/>
          </ac:spMkLst>
        </pc:spChg>
        <pc:spChg chg="mod">
          <ac:chgData name="Anis Farihan Mat Raffei" userId="caa0f81d-2ced-4ad8-a070-ba6968b9f259" providerId="ADAL" clId="{1B0317A3-0E11-479E-894C-EB287B30580C}" dt="2021-08-31T13:30:18.140" v="6786"/>
          <ac:spMkLst>
            <pc:docMk/>
            <pc:sldMk cId="4225499124" sldId="284"/>
            <ac:spMk id="20" creationId="{C826CDAF-E106-4B36-9C91-77ACA07EA7D4}"/>
          </ac:spMkLst>
        </pc:spChg>
        <pc:spChg chg="add mod">
          <ac:chgData name="Anis Farihan Mat Raffei" userId="caa0f81d-2ced-4ad8-a070-ba6968b9f259" providerId="ADAL" clId="{1B0317A3-0E11-479E-894C-EB287B30580C}" dt="2021-09-01T00:18:03.375" v="8611" actId="20577"/>
          <ac:spMkLst>
            <pc:docMk/>
            <pc:sldMk cId="4225499124" sldId="284"/>
            <ac:spMk id="20" creationId="{D4E361F6-F1C1-464B-87E3-CDDDED544405}"/>
          </ac:spMkLst>
        </pc:spChg>
        <pc:spChg chg="mod">
          <ac:chgData name="Anis Farihan Mat Raffei" userId="caa0f81d-2ced-4ad8-a070-ba6968b9f259" providerId="ADAL" clId="{1B0317A3-0E11-479E-894C-EB287B30580C}" dt="2021-08-31T13:30:18.140" v="6786"/>
          <ac:spMkLst>
            <pc:docMk/>
            <pc:sldMk cId="4225499124" sldId="284"/>
            <ac:spMk id="21" creationId="{5C233CBD-C939-4A82-91AB-04A3E3B8790B}"/>
          </ac:spMkLst>
        </pc:spChg>
        <pc:spChg chg="mod">
          <ac:chgData name="Anis Farihan Mat Raffei" userId="caa0f81d-2ced-4ad8-a070-ba6968b9f259" providerId="ADAL" clId="{1B0317A3-0E11-479E-894C-EB287B30580C}" dt="2021-08-31T14:23:25.975" v="8071" actId="404"/>
          <ac:spMkLst>
            <pc:docMk/>
            <pc:sldMk cId="4225499124" sldId="284"/>
            <ac:spMk id="23" creationId="{F3518993-EC69-4656-85FA-EFE434C97918}"/>
          </ac:spMkLst>
        </pc:spChg>
        <pc:spChg chg="mod">
          <ac:chgData name="Anis Farihan Mat Raffei" userId="caa0f81d-2ced-4ad8-a070-ba6968b9f259" providerId="ADAL" clId="{1B0317A3-0E11-479E-894C-EB287B30580C}" dt="2021-08-31T14:23:13.894" v="8065" actId="404"/>
          <ac:spMkLst>
            <pc:docMk/>
            <pc:sldMk cId="4225499124" sldId="284"/>
            <ac:spMk id="24" creationId="{F7FF1E6F-429D-4E16-9F41-1A2639CCDBD6}"/>
          </ac:spMkLst>
        </pc:spChg>
        <pc:spChg chg="mod">
          <ac:chgData name="Anis Farihan Mat Raffei" userId="caa0f81d-2ced-4ad8-a070-ba6968b9f259" providerId="ADAL" clId="{1B0317A3-0E11-479E-894C-EB287B30580C}" dt="2021-08-31T14:23:02.663" v="8061" actId="403"/>
          <ac:spMkLst>
            <pc:docMk/>
            <pc:sldMk cId="4225499124" sldId="284"/>
            <ac:spMk id="25" creationId="{AED84D83-A488-410F-B537-2A02E892F9EC}"/>
          </ac:spMkLst>
        </pc:spChg>
        <pc:spChg chg="mod">
          <ac:chgData name="Anis Farihan Mat Raffei" userId="caa0f81d-2ced-4ad8-a070-ba6968b9f259" providerId="ADAL" clId="{1B0317A3-0E11-479E-894C-EB287B30580C}" dt="2021-08-31T14:23:10.462" v="8063" actId="404"/>
          <ac:spMkLst>
            <pc:docMk/>
            <pc:sldMk cId="4225499124" sldId="284"/>
            <ac:spMk id="26" creationId="{C2FF5325-A5C7-455E-B65F-346E102F3382}"/>
          </ac:spMkLst>
        </pc:spChg>
        <pc:spChg chg="mod">
          <ac:chgData name="Anis Farihan Mat Raffei" userId="caa0f81d-2ced-4ad8-a070-ba6968b9f259" providerId="ADAL" clId="{1B0317A3-0E11-479E-894C-EB287B30580C}" dt="2021-08-31T14:23:16.671" v="8067" actId="404"/>
          <ac:spMkLst>
            <pc:docMk/>
            <pc:sldMk cId="4225499124" sldId="284"/>
            <ac:spMk id="27" creationId="{5F7C080E-B3A5-4CFB-842A-385CC26B0C29}"/>
          </ac:spMkLst>
        </pc:spChg>
        <pc:spChg chg="mod">
          <ac:chgData name="Anis Farihan Mat Raffei" userId="caa0f81d-2ced-4ad8-a070-ba6968b9f259" providerId="ADAL" clId="{1B0317A3-0E11-479E-894C-EB287B30580C}" dt="2021-08-31T14:23:20.126" v="8069" actId="404"/>
          <ac:spMkLst>
            <pc:docMk/>
            <pc:sldMk cId="4225499124" sldId="284"/>
            <ac:spMk id="28" creationId="{866BB9FA-320F-4E44-9752-D93392767C00}"/>
          </ac:spMkLst>
        </pc:spChg>
        <pc:spChg chg="mod">
          <ac:chgData name="Anis Farihan Mat Raffei" userId="caa0f81d-2ced-4ad8-a070-ba6968b9f259" providerId="ADAL" clId="{1B0317A3-0E11-479E-894C-EB287B30580C}" dt="2021-08-31T14:34:42.330" v="8189"/>
          <ac:spMkLst>
            <pc:docMk/>
            <pc:sldMk cId="4225499124" sldId="284"/>
            <ac:spMk id="31" creationId="{41C7AF4D-164B-48CD-92E7-761ED633E1C2}"/>
          </ac:spMkLst>
        </pc:spChg>
        <pc:grpChg chg="add del mod">
          <ac:chgData name="Anis Farihan Mat Raffei" userId="caa0f81d-2ced-4ad8-a070-ba6968b9f259" providerId="ADAL" clId="{1B0317A3-0E11-479E-894C-EB287B30580C}" dt="2021-08-31T13:30:20.119" v="6787"/>
          <ac:grpSpMkLst>
            <pc:docMk/>
            <pc:sldMk cId="4225499124" sldId="284"/>
            <ac:grpSpMk id="14" creationId="{D1B070EF-4EA8-437F-9A3F-EB49AABC294B}"/>
          </ac:grpSpMkLst>
        </pc:grpChg>
        <pc:grpChg chg="add mod">
          <ac:chgData name="Anis Farihan Mat Raffei" userId="caa0f81d-2ced-4ad8-a070-ba6968b9f259" providerId="ADAL" clId="{1B0317A3-0E11-479E-894C-EB287B30580C}" dt="2021-08-31T14:22:53.157" v="8057" actId="14100"/>
          <ac:grpSpMkLst>
            <pc:docMk/>
            <pc:sldMk cId="4225499124" sldId="284"/>
            <ac:grpSpMk id="22" creationId="{F7EAB618-5E86-42F4-8203-C4C18D012A35}"/>
          </ac:grpSpMkLst>
        </pc:grpChg>
        <pc:grpChg chg="add mod">
          <ac:chgData name="Anis Farihan Mat Raffei" userId="caa0f81d-2ced-4ad8-a070-ba6968b9f259" providerId="ADAL" clId="{1B0317A3-0E11-479E-894C-EB287B30580C}" dt="2021-08-31T14:22:43.165" v="8055"/>
          <ac:grpSpMkLst>
            <pc:docMk/>
            <pc:sldMk cId="4225499124" sldId="284"/>
            <ac:grpSpMk id="29" creationId="{73BDC4EC-84DD-4278-8BD8-BB4D2D02BC4D}"/>
          </ac:grpSpMkLst>
        </pc:grpChg>
        <pc:graphicFrameChg chg="add del mod">
          <ac:chgData name="Anis Farihan Mat Raffei" userId="caa0f81d-2ced-4ad8-a070-ba6968b9f259" providerId="ADAL" clId="{1B0317A3-0E11-479E-894C-EB287B30580C}" dt="2021-08-31T13:29:17.277" v="6776"/>
          <ac:graphicFrameMkLst>
            <pc:docMk/>
            <pc:sldMk cId="4225499124" sldId="284"/>
            <ac:graphicFrameMk id="8" creationId="{E8AEAF4C-63A6-4174-843A-A046D5A991D3}"/>
          </ac:graphicFrameMkLst>
        </pc:graphicFrameChg>
        <pc:graphicFrameChg chg="add mod">
          <ac:chgData name="Anis Farihan Mat Raffei" userId="caa0f81d-2ced-4ad8-a070-ba6968b9f259" providerId="ADAL" clId="{1B0317A3-0E11-479E-894C-EB287B30580C}" dt="2021-08-31T13:29:20.739" v="6778" actId="1076"/>
          <ac:graphicFrameMkLst>
            <pc:docMk/>
            <pc:sldMk cId="4225499124" sldId="284"/>
            <ac:graphicFrameMk id="9" creationId="{23CFC9CD-D4C8-43F5-9019-6A9C91EFBA8D}"/>
          </ac:graphicFrameMkLst>
        </pc:graphicFrameChg>
        <pc:graphicFrameChg chg="del mod">
          <ac:chgData name="Anis Farihan Mat Raffei" userId="caa0f81d-2ced-4ad8-a070-ba6968b9f259" providerId="ADAL" clId="{1B0317A3-0E11-479E-894C-EB287B30580C}" dt="2021-08-31T13:29:11.464" v="6774" actId="478"/>
          <ac:graphicFrameMkLst>
            <pc:docMk/>
            <pc:sldMk cId="4225499124" sldId="284"/>
            <ac:graphicFrameMk id="15" creationId="{5D8D009B-DE2C-4F7B-A0F1-0C7CC7C2D456}"/>
          </ac:graphicFrameMkLst>
        </pc:graphicFrameChg>
        <pc:picChg chg="mod">
          <ac:chgData name="Anis Farihan Mat Raffei" userId="caa0f81d-2ced-4ad8-a070-ba6968b9f259" providerId="ADAL" clId="{1B0317A3-0E11-479E-894C-EB287B30580C}" dt="2021-08-31T14:22:43.165" v="8055"/>
          <ac:picMkLst>
            <pc:docMk/>
            <pc:sldMk cId="4225499124" sldId="284"/>
            <ac:picMk id="30" creationId="{2AFBAAFF-98B0-4704-A8C3-E4E27D62EC62}"/>
          </ac:picMkLst>
        </pc:picChg>
        <pc:picChg chg="add mod">
          <ac:chgData name="Anis Farihan Mat Raffei" userId="caa0f81d-2ced-4ad8-a070-ba6968b9f259" providerId="ADAL" clId="{1B0317A3-0E11-479E-894C-EB287B30580C}" dt="2021-08-31T15:13:08.942" v="8520"/>
          <ac:picMkLst>
            <pc:docMk/>
            <pc:sldMk cId="4225499124" sldId="284"/>
            <ac:picMk id="32" creationId="{AFBD9C53-0490-451A-8907-54F33ECCB789}"/>
          </ac:picMkLst>
        </pc:picChg>
      </pc:sldChg>
      <pc:sldChg chg="addSp delSp modSp add mod modAnim">
        <pc:chgData name="Anis Farihan Mat Raffei" userId="caa0f81d-2ced-4ad8-a070-ba6968b9f259" providerId="ADAL" clId="{1B0317A3-0E11-479E-894C-EB287B30580C}" dt="2021-09-01T00:28:01.054" v="8716"/>
        <pc:sldMkLst>
          <pc:docMk/>
          <pc:sldMk cId="1437650148" sldId="285"/>
        </pc:sldMkLst>
        <pc:spChg chg="mod">
          <ac:chgData name="Anis Farihan Mat Raffei" userId="caa0f81d-2ced-4ad8-a070-ba6968b9f259" providerId="ADAL" clId="{1B0317A3-0E11-479E-894C-EB287B30580C}" dt="2021-08-31T13:39:49.977" v="7173" actId="20577"/>
          <ac:spMkLst>
            <pc:docMk/>
            <pc:sldMk cId="1437650148" sldId="285"/>
            <ac:spMk id="4" creationId="{3D146AA2-E3BF-42AA-9887-C2DC96806A39}"/>
          </ac:spMkLst>
        </pc:spChg>
        <pc:spChg chg="mod">
          <ac:chgData name="Anis Farihan Mat Raffei" userId="caa0f81d-2ced-4ad8-a070-ba6968b9f259" providerId="ADAL" clId="{1B0317A3-0E11-479E-894C-EB287B30580C}" dt="2021-08-31T13:31:40.437" v="6802" actId="1076"/>
          <ac:spMkLst>
            <pc:docMk/>
            <pc:sldMk cId="1437650148" sldId="285"/>
            <ac:spMk id="11" creationId="{D3F07091-9296-45AC-9073-C07783F6894A}"/>
          </ac:spMkLst>
        </pc:spChg>
        <pc:spChg chg="del">
          <ac:chgData name="Anis Farihan Mat Raffei" userId="caa0f81d-2ced-4ad8-a070-ba6968b9f259" providerId="ADAL" clId="{1B0317A3-0E11-479E-894C-EB287B30580C}" dt="2021-08-31T13:31:58.055" v="6806" actId="478"/>
          <ac:spMkLst>
            <pc:docMk/>
            <pc:sldMk cId="1437650148" sldId="285"/>
            <ac:spMk id="12" creationId="{655CBE29-EBAB-4C85-A52C-98D5AB5722E7}"/>
          </ac:spMkLst>
        </pc:spChg>
        <pc:spChg chg="del">
          <ac:chgData name="Anis Farihan Mat Raffei" userId="caa0f81d-2ced-4ad8-a070-ba6968b9f259" providerId="ADAL" clId="{1B0317A3-0E11-479E-894C-EB287B30580C}" dt="2021-08-31T13:31:59.149" v="6807" actId="478"/>
          <ac:spMkLst>
            <pc:docMk/>
            <pc:sldMk cId="1437650148" sldId="285"/>
            <ac:spMk id="13" creationId="{1D0843DE-D6C4-47CC-834C-CF5BDC8142FE}"/>
          </ac:spMkLst>
        </pc:spChg>
        <pc:spChg chg="add mod">
          <ac:chgData name="Anis Farihan Mat Raffei" userId="caa0f81d-2ced-4ad8-a070-ba6968b9f259" providerId="ADAL" clId="{1B0317A3-0E11-479E-894C-EB287B30580C}" dt="2021-09-01T00:18:07.437" v="8614" actId="20577"/>
          <ac:spMkLst>
            <pc:docMk/>
            <pc:sldMk cId="1437650148" sldId="285"/>
            <ac:spMk id="16" creationId="{A7069193-FF49-443D-9B5F-984E2C50CD5F}"/>
          </ac:spMkLst>
        </pc:spChg>
        <pc:spChg chg="add mod">
          <ac:chgData name="Anis Farihan Mat Raffei" userId="caa0f81d-2ced-4ad8-a070-ba6968b9f259" providerId="ADAL" clId="{1B0317A3-0E11-479E-894C-EB287B30580C}" dt="2021-08-31T13:31:53.762" v="6805" actId="14100"/>
          <ac:spMkLst>
            <pc:docMk/>
            <pc:sldMk cId="1437650148" sldId="285"/>
            <ac:spMk id="17" creationId="{103E67D7-E4B0-44F4-9BEF-3435BF3FC742}"/>
          </ac:spMkLst>
        </pc:spChg>
        <pc:spChg chg="add mod">
          <ac:chgData name="Anis Farihan Mat Raffei" userId="caa0f81d-2ced-4ad8-a070-ba6968b9f259" providerId="ADAL" clId="{1B0317A3-0E11-479E-894C-EB287B30580C}" dt="2021-08-31T13:35:58.745" v="7040" actId="403"/>
          <ac:spMkLst>
            <pc:docMk/>
            <pc:sldMk cId="1437650148" sldId="285"/>
            <ac:spMk id="31" creationId="{CD2DEEA1-9938-4C0C-A11D-CBED0F2A6D52}"/>
          </ac:spMkLst>
        </pc:spChg>
        <pc:spChg chg="mod">
          <ac:chgData name="Anis Farihan Mat Raffei" userId="caa0f81d-2ced-4ad8-a070-ba6968b9f259" providerId="ADAL" clId="{1B0317A3-0E11-479E-894C-EB287B30580C}" dt="2021-08-31T14:34:46.317" v="8190"/>
          <ac:spMkLst>
            <pc:docMk/>
            <pc:sldMk cId="1437650148" sldId="285"/>
            <ac:spMk id="35" creationId="{88A3A1F1-7ED6-40D1-B6DE-C55CD5163AD4}"/>
          </ac:spMkLst>
        </pc:spChg>
        <pc:grpChg chg="del">
          <ac:chgData name="Anis Farihan Mat Raffei" userId="caa0f81d-2ced-4ad8-a070-ba6968b9f259" providerId="ADAL" clId="{1B0317A3-0E11-479E-894C-EB287B30580C}" dt="2021-08-31T13:32:00.066" v="6808" actId="478"/>
          <ac:grpSpMkLst>
            <pc:docMk/>
            <pc:sldMk cId="1437650148" sldId="285"/>
            <ac:grpSpMk id="22" creationId="{F7EAB618-5E86-42F4-8203-C4C18D012A35}"/>
          </ac:grpSpMkLst>
        </pc:grpChg>
        <pc:grpChg chg="add mod">
          <ac:chgData name="Anis Farihan Mat Raffei" userId="caa0f81d-2ced-4ad8-a070-ba6968b9f259" providerId="ADAL" clId="{1B0317A3-0E11-479E-894C-EB287B30580C}" dt="2021-08-31T14:23:35.046" v="8072"/>
          <ac:grpSpMkLst>
            <pc:docMk/>
            <pc:sldMk cId="1437650148" sldId="285"/>
            <ac:grpSpMk id="33" creationId="{4553CE55-C5BD-4746-9CD6-FD4C1250F8FF}"/>
          </ac:grpSpMkLst>
        </pc:grpChg>
        <pc:graphicFrameChg chg="del mod">
          <ac:chgData name="Anis Farihan Mat Raffei" userId="caa0f81d-2ced-4ad8-a070-ba6968b9f259" providerId="ADAL" clId="{1B0317A3-0E11-479E-894C-EB287B30580C}" dt="2021-08-31T13:31:28.801" v="6799" actId="478"/>
          <ac:graphicFrameMkLst>
            <pc:docMk/>
            <pc:sldMk cId="1437650148" sldId="285"/>
            <ac:graphicFrameMk id="9" creationId="{23CFC9CD-D4C8-43F5-9019-6A9C91EFBA8D}"/>
          </ac:graphicFrameMkLst>
        </pc:graphicFrameChg>
        <pc:graphicFrameChg chg="add del mod">
          <ac:chgData name="Anis Farihan Mat Raffei" userId="caa0f81d-2ced-4ad8-a070-ba6968b9f259" providerId="ADAL" clId="{1B0317A3-0E11-479E-894C-EB287B30580C}" dt="2021-08-31T13:32:08.604" v="6810"/>
          <ac:graphicFrameMkLst>
            <pc:docMk/>
            <pc:sldMk cId="1437650148" sldId="285"/>
            <ac:graphicFrameMk id="18" creationId="{6CCF8400-9498-4CE4-ADCE-BBF691D23BA0}"/>
          </ac:graphicFrameMkLst>
        </pc:graphicFrameChg>
        <pc:graphicFrameChg chg="add del mod">
          <ac:chgData name="Anis Farihan Mat Raffei" userId="caa0f81d-2ced-4ad8-a070-ba6968b9f259" providerId="ADAL" clId="{1B0317A3-0E11-479E-894C-EB287B30580C}" dt="2021-08-31T13:32:10.999" v="6814"/>
          <ac:graphicFrameMkLst>
            <pc:docMk/>
            <pc:sldMk cId="1437650148" sldId="285"/>
            <ac:graphicFrameMk id="19" creationId="{A7A4308B-695C-4882-9647-203840E5ECB8}"/>
          </ac:graphicFrameMkLst>
        </pc:graphicFrameChg>
        <pc:graphicFrameChg chg="add mod">
          <ac:chgData name="Anis Farihan Mat Raffei" userId="caa0f81d-2ced-4ad8-a070-ba6968b9f259" providerId="ADAL" clId="{1B0317A3-0E11-479E-894C-EB287B30580C}" dt="2021-08-31T13:34:19.602" v="7012" actId="1076"/>
          <ac:graphicFrameMkLst>
            <pc:docMk/>
            <pc:sldMk cId="1437650148" sldId="285"/>
            <ac:graphicFrameMk id="20" creationId="{BA3D4F41-69D0-4015-B3B2-302C09DCD805}"/>
          </ac:graphicFrameMkLst>
        </pc:graphicFrameChg>
        <pc:graphicFrameChg chg="add del mod">
          <ac:chgData name="Anis Farihan Mat Raffei" userId="caa0f81d-2ced-4ad8-a070-ba6968b9f259" providerId="ADAL" clId="{1B0317A3-0E11-479E-894C-EB287B30580C}" dt="2021-08-31T13:32:41.109" v="6819"/>
          <ac:graphicFrameMkLst>
            <pc:docMk/>
            <pc:sldMk cId="1437650148" sldId="285"/>
            <ac:graphicFrameMk id="21" creationId="{61159BE8-0554-4FEF-A209-7C1A0BE3CC83}"/>
          </ac:graphicFrameMkLst>
        </pc:graphicFrameChg>
        <pc:graphicFrameChg chg="add mod">
          <ac:chgData name="Anis Farihan Mat Raffei" userId="caa0f81d-2ced-4ad8-a070-ba6968b9f259" providerId="ADAL" clId="{1B0317A3-0E11-479E-894C-EB287B30580C}" dt="2021-08-31T13:34:23.061" v="7013" actId="1076"/>
          <ac:graphicFrameMkLst>
            <pc:docMk/>
            <pc:sldMk cId="1437650148" sldId="285"/>
            <ac:graphicFrameMk id="29" creationId="{B0B86523-EA00-453F-A5BD-0967855391C8}"/>
          </ac:graphicFrameMkLst>
        </pc:graphicFrameChg>
        <pc:picChg chg="add mod">
          <ac:chgData name="Anis Farihan Mat Raffei" userId="caa0f81d-2ced-4ad8-a070-ba6968b9f259" providerId="ADAL" clId="{1B0317A3-0E11-479E-894C-EB287B30580C}" dt="2021-08-31T13:34:25.697" v="7014" actId="14100"/>
          <ac:picMkLst>
            <pc:docMk/>
            <pc:sldMk cId="1437650148" sldId="285"/>
            <ac:picMk id="30" creationId="{CA9353A4-E23D-4B2B-BED6-A375BEC85BB6}"/>
          </ac:picMkLst>
        </pc:picChg>
        <pc:picChg chg="add mod">
          <ac:chgData name="Anis Farihan Mat Raffei" userId="caa0f81d-2ced-4ad8-a070-ba6968b9f259" providerId="ADAL" clId="{1B0317A3-0E11-479E-894C-EB287B30580C}" dt="2021-08-31T13:36:28.680" v="7046" actId="1076"/>
          <ac:picMkLst>
            <pc:docMk/>
            <pc:sldMk cId="1437650148" sldId="285"/>
            <ac:picMk id="32" creationId="{18E81645-86B4-4878-9A54-928C10067CBD}"/>
          </ac:picMkLst>
        </pc:picChg>
        <pc:picChg chg="mod">
          <ac:chgData name="Anis Farihan Mat Raffei" userId="caa0f81d-2ced-4ad8-a070-ba6968b9f259" providerId="ADAL" clId="{1B0317A3-0E11-479E-894C-EB287B30580C}" dt="2021-08-31T14:23:35.046" v="8072"/>
          <ac:picMkLst>
            <pc:docMk/>
            <pc:sldMk cId="1437650148" sldId="285"/>
            <ac:picMk id="34" creationId="{FA64AAAE-3E50-4D07-B94B-D5CCBD66DB0F}"/>
          </ac:picMkLst>
        </pc:picChg>
        <pc:picChg chg="add mod">
          <ac:chgData name="Anis Farihan Mat Raffei" userId="caa0f81d-2ced-4ad8-a070-ba6968b9f259" providerId="ADAL" clId="{1B0317A3-0E11-479E-894C-EB287B30580C}" dt="2021-08-31T15:13:10.202" v="8521"/>
          <ac:picMkLst>
            <pc:docMk/>
            <pc:sldMk cId="1437650148" sldId="285"/>
            <ac:picMk id="36" creationId="{0351B55E-B367-4595-B010-5F7083BD1979}"/>
          </ac:picMkLst>
        </pc:picChg>
      </pc:sldChg>
      <pc:sldChg chg="addSp delSp modSp add mod modAnim">
        <pc:chgData name="Anis Farihan Mat Raffei" userId="caa0f81d-2ced-4ad8-a070-ba6968b9f259" providerId="ADAL" clId="{1B0317A3-0E11-479E-894C-EB287B30580C}" dt="2021-09-01T00:28:12.307" v="8718"/>
        <pc:sldMkLst>
          <pc:docMk/>
          <pc:sldMk cId="3381483677" sldId="286"/>
        </pc:sldMkLst>
        <pc:spChg chg="add del mod">
          <ac:chgData name="Anis Farihan Mat Raffei" userId="caa0f81d-2ced-4ad8-a070-ba6968b9f259" providerId="ADAL" clId="{1B0317A3-0E11-479E-894C-EB287B30580C}" dt="2021-08-31T13:37:01.514" v="7059" actId="478"/>
          <ac:spMkLst>
            <pc:docMk/>
            <pc:sldMk cId="3381483677" sldId="286"/>
            <ac:spMk id="3" creationId="{96054C10-AC84-412D-980A-7AF0F6812B41}"/>
          </ac:spMkLst>
        </pc:spChg>
        <pc:spChg chg="mod">
          <ac:chgData name="Anis Farihan Mat Raffei" userId="caa0f81d-2ced-4ad8-a070-ba6968b9f259" providerId="ADAL" clId="{1B0317A3-0E11-479E-894C-EB287B30580C}" dt="2021-08-31T13:39:55.357" v="7175" actId="20577"/>
          <ac:spMkLst>
            <pc:docMk/>
            <pc:sldMk cId="3381483677" sldId="286"/>
            <ac:spMk id="4" creationId="{3D146AA2-E3BF-42AA-9887-C2DC96806A39}"/>
          </ac:spMkLst>
        </pc:spChg>
        <pc:spChg chg="mod">
          <ac:chgData name="Anis Farihan Mat Raffei" userId="caa0f81d-2ced-4ad8-a070-ba6968b9f259" providerId="ADAL" clId="{1B0317A3-0E11-479E-894C-EB287B30580C}" dt="2021-08-31T13:36:49.619" v="7053" actId="20577"/>
          <ac:spMkLst>
            <pc:docMk/>
            <pc:sldMk cId="3381483677" sldId="286"/>
            <ac:spMk id="11" creationId="{D3F07091-9296-45AC-9073-C07783F6894A}"/>
          </ac:spMkLst>
        </pc:spChg>
        <pc:spChg chg="add mod">
          <ac:chgData name="Anis Farihan Mat Raffei" userId="caa0f81d-2ced-4ad8-a070-ba6968b9f259" providerId="ADAL" clId="{1B0317A3-0E11-479E-894C-EB287B30580C}" dt="2021-09-01T00:18:12.047" v="8617" actId="20577"/>
          <ac:spMkLst>
            <pc:docMk/>
            <pc:sldMk cId="3381483677" sldId="286"/>
            <ac:spMk id="13" creationId="{4E2EC722-0971-4F85-929B-4D4736D2336A}"/>
          </ac:spMkLst>
        </pc:spChg>
        <pc:spChg chg="add del mod">
          <ac:chgData name="Anis Farihan Mat Raffei" userId="caa0f81d-2ced-4ad8-a070-ba6968b9f259" providerId="ADAL" clId="{1B0317A3-0E11-479E-894C-EB287B30580C}" dt="2021-08-31T13:38:34.021" v="7156"/>
          <ac:spMkLst>
            <pc:docMk/>
            <pc:sldMk cId="3381483677" sldId="286"/>
            <ac:spMk id="14" creationId="{AB6037B8-A761-4CD8-B058-BD45087638CD}"/>
          </ac:spMkLst>
        </pc:spChg>
        <pc:spChg chg="add mod">
          <ac:chgData name="Anis Farihan Mat Raffei" userId="caa0f81d-2ced-4ad8-a070-ba6968b9f259" providerId="ADAL" clId="{1B0317A3-0E11-479E-894C-EB287B30580C}" dt="2021-08-31T13:38:37.145" v="7158" actId="1076"/>
          <ac:spMkLst>
            <pc:docMk/>
            <pc:sldMk cId="3381483677" sldId="286"/>
            <ac:spMk id="15" creationId="{E30BF683-98F1-42A1-9F6B-14E6B6EA751B}"/>
          </ac:spMkLst>
        </pc:spChg>
        <pc:spChg chg="mod">
          <ac:chgData name="Anis Farihan Mat Raffei" userId="caa0f81d-2ced-4ad8-a070-ba6968b9f259" providerId="ADAL" clId="{1B0317A3-0E11-479E-894C-EB287B30580C}" dt="2021-08-31T13:38:26.277" v="7154" actId="20577"/>
          <ac:spMkLst>
            <pc:docMk/>
            <pc:sldMk cId="3381483677" sldId="286"/>
            <ac:spMk id="17" creationId="{103E67D7-E4B0-44F4-9BEF-3435BF3FC742}"/>
          </ac:spMkLst>
        </pc:spChg>
        <pc:spChg chg="mod">
          <ac:chgData name="Anis Farihan Mat Raffei" userId="caa0f81d-2ced-4ad8-a070-ba6968b9f259" providerId="ADAL" clId="{1B0317A3-0E11-479E-894C-EB287B30580C}" dt="2021-08-31T14:34:53.468" v="8191"/>
          <ac:spMkLst>
            <pc:docMk/>
            <pc:sldMk cId="3381483677" sldId="286"/>
            <ac:spMk id="21" creationId="{32E891D2-D62F-458C-8915-B8CD20FA07FC}"/>
          </ac:spMkLst>
        </pc:spChg>
        <pc:spChg chg="del">
          <ac:chgData name="Anis Farihan Mat Raffei" userId="caa0f81d-2ced-4ad8-a070-ba6968b9f259" providerId="ADAL" clId="{1B0317A3-0E11-479E-894C-EB287B30580C}" dt="2021-08-31T13:36:58.882" v="7058" actId="478"/>
          <ac:spMkLst>
            <pc:docMk/>
            <pc:sldMk cId="3381483677" sldId="286"/>
            <ac:spMk id="31" creationId="{CD2DEEA1-9938-4C0C-A11D-CBED0F2A6D52}"/>
          </ac:spMkLst>
        </pc:spChg>
        <pc:grpChg chg="add mod">
          <ac:chgData name="Anis Farihan Mat Raffei" userId="caa0f81d-2ced-4ad8-a070-ba6968b9f259" providerId="ADAL" clId="{1B0317A3-0E11-479E-894C-EB287B30580C}" dt="2021-08-31T14:23:37.181" v="8073"/>
          <ac:grpSpMkLst>
            <pc:docMk/>
            <pc:sldMk cId="3381483677" sldId="286"/>
            <ac:grpSpMk id="18" creationId="{99412690-D2F6-478B-93DF-63B191F96837}"/>
          </ac:grpSpMkLst>
        </pc:grpChg>
        <pc:graphicFrameChg chg="del mod">
          <ac:chgData name="Anis Farihan Mat Raffei" userId="caa0f81d-2ced-4ad8-a070-ba6968b9f259" providerId="ADAL" clId="{1B0317A3-0E11-479E-894C-EB287B30580C}" dt="2021-08-31T13:36:54.598" v="7055" actId="478"/>
          <ac:graphicFrameMkLst>
            <pc:docMk/>
            <pc:sldMk cId="3381483677" sldId="286"/>
            <ac:graphicFrameMk id="20" creationId="{BA3D4F41-69D0-4015-B3B2-302C09DCD805}"/>
          </ac:graphicFrameMkLst>
        </pc:graphicFrameChg>
        <pc:graphicFrameChg chg="del">
          <ac:chgData name="Anis Farihan Mat Raffei" userId="caa0f81d-2ced-4ad8-a070-ba6968b9f259" providerId="ADAL" clId="{1B0317A3-0E11-479E-894C-EB287B30580C}" dt="2021-08-31T13:36:56.656" v="7056" actId="478"/>
          <ac:graphicFrameMkLst>
            <pc:docMk/>
            <pc:sldMk cId="3381483677" sldId="286"/>
            <ac:graphicFrameMk id="29" creationId="{B0B86523-EA00-453F-A5BD-0967855391C8}"/>
          </ac:graphicFrameMkLst>
        </pc:graphicFrameChg>
        <pc:picChg chg="add mod">
          <ac:chgData name="Anis Farihan Mat Raffei" userId="caa0f81d-2ced-4ad8-a070-ba6968b9f259" providerId="ADAL" clId="{1B0317A3-0E11-479E-894C-EB287B30580C}" dt="2021-08-31T14:23:39.941" v="8074" actId="1076"/>
          <ac:picMkLst>
            <pc:docMk/>
            <pc:sldMk cId="3381483677" sldId="286"/>
            <ac:picMk id="16" creationId="{2A8C0164-7B9C-4099-9372-8C0779C64918}"/>
          </ac:picMkLst>
        </pc:picChg>
        <pc:picChg chg="mod">
          <ac:chgData name="Anis Farihan Mat Raffei" userId="caa0f81d-2ced-4ad8-a070-ba6968b9f259" providerId="ADAL" clId="{1B0317A3-0E11-479E-894C-EB287B30580C}" dt="2021-08-31T14:23:37.181" v="8073"/>
          <ac:picMkLst>
            <pc:docMk/>
            <pc:sldMk cId="3381483677" sldId="286"/>
            <ac:picMk id="19" creationId="{352E83F7-FA8C-4BFA-920C-E8536AC8AEEE}"/>
          </ac:picMkLst>
        </pc:picChg>
        <pc:picChg chg="add mod">
          <ac:chgData name="Anis Farihan Mat Raffei" userId="caa0f81d-2ced-4ad8-a070-ba6968b9f259" providerId="ADAL" clId="{1B0317A3-0E11-479E-894C-EB287B30580C}" dt="2021-08-31T15:13:11.478" v="8522"/>
          <ac:picMkLst>
            <pc:docMk/>
            <pc:sldMk cId="3381483677" sldId="286"/>
            <ac:picMk id="22" creationId="{16A79E48-1B1D-48F5-A0E8-1CC887EF320A}"/>
          </ac:picMkLst>
        </pc:picChg>
        <pc:picChg chg="del">
          <ac:chgData name="Anis Farihan Mat Raffei" userId="caa0f81d-2ced-4ad8-a070-ba6968b9f259" providerId="ADAL" clId="{1B0317A3-0E11-479E-894C-EB287B30580C}" dt="2021-08-31T13:36:57.489" v="7057" actId="478"/>
          <ac:picMkLst>
            <pc:docMk/>
            <pc:sldMk cId="3381483677" sldId="286"/>
            <ac:picMk id="30" creationId="{CA9353A4-E23D-4B2B-BED6-A375BEC85BB6}"/>
          </ac:picMkLst>
        </pc:picChg>
        <pc:picChg chg="del">
          <ac:chgData name="Anis Farihan Mat Raffei" userId="caa0f81d-2ced-4ad8-a070-ba6968b9f259" providerId="ADAL" clId="{1B0317A3-0E11-479E-894C-EB287B30580C}" dt="2021-08-31T13:37:02.770" v="7060" actId="478"/>
          <ac:picMkLst>
            <pc:docMk/>
            <pc:sldMk cId="3381483677" sldId="286"/>
            <ac:picMk id="32" creationId="{18E81645-86B4-4878-9A54-928C10067CBD}"/>
          </ac:picMkLst>
        </pc:picChg>
      </pc:sldChg>
      <pc:sldChg chg="addSp delSp modSp add mod modAnim">
        <pc:chgData name="Anis Farihan Mat Raffei" userId="caa0f81d-2ced-4ad8-a070-ba6968b9f259" providerId="ADAL" clId="{1B0317A3-0E11-479E-894C-EB287B30580C}" dt="2021-09-01T00:28:23.308" v="8720"/>
        <pc:sldMkLst>
          <pc:docMk/>
          <pc:sldMk cId="807964010" sldId="287"/>
        </pc:sldMkLst>
        <pc:spChg chg="mod">
          <ac:chgData name="Anis Farihan Mat Raffei" userId="caa0f81d-2ced-4ad8-a070-ba6968b9f259" providerId="ADAL" clId="{1B0317A3-0E11-479E-894C-EB287B30580C}" dt="2021-08-31T13:40:15.845" v="7183" actId="20577"/>
          <ac:spMkLst>
            <pc:docMk/>
            <pc:sldMk cId="807964010" sldId="287"/>
            <ac:spMk id="4" creationId="{3D146AA2-E3BF-42AA-9887-C2DC96806A39}"/>
          </ac:spMkLst>
        </pc:spChg>
        <pc:spChg chg="add del mod">
          <ac:chgData name="Anis Farihan Mat Raffei" userId="caa0f81d-2ced-4ad8-a070-ba6968b9f259" providerId="ADAL" clId="{1B0317A3-0E11-479E-894C-EB287B30580C}" dt="2021-08-31T13:42:40.494" v="7285"/>
          <ac:spMkLst>
            <pc:docMk/>
            <pc:sldMk cId="807964010" sldId="287"/>
            <ac:spMk id="9" creationId="{7B83D02D-D300-4F26-93EC-A0F4D7CA5E85}"/>
          </ac:spMkLst>
        </pc:spChg>
        <pc:spChg chg="add mod">
          <ac:chgData name="Anis Farihan Mat Raffei" userId="caa0f81d-2ced-4ad8-a070-ba6968b9f259" providerId="ADAL" clId="{1B0317A3-0E11-479E-894C-EB287B30580C}" dt="2021-08-31T13:42:55.018" v="7290" actId="20577"/>
          <ac:spMkLst>
            <pc:docMk/>
            <pc:sldMk cId="807964010" sldId="287"/>
            <ac:spMk id="10" creationId="{C8232E0A-D7AD-4F2D-A96F-B763289072A8}"/>
          </ac:spMkLst>
        </pc:spChg>
        <pc:spChg chg="del">
          <ac:chgData name="Anis Farihan Mat Raffei" userId="caa0f81d-2ced-4ad8-a070-ba6968b9f259" providerId="ADAL" clId="{1B0317A3-0E11-479E-894C-EB287B30580C}" dt="2021-08-31T13:41:03.915" v="7186" actId="478"/>
          <ac:spMkLst>
            <pc:docMk/>
            <pc:sldMk cId="807964010" sldId="287"/>
            <ac:spMk id="11" creationId="{D3F07091-9296-45AC-9073-C07783F6894A}"/>
          </ac:spMkLst>
        </pc:spChg>
        <pc:spChg chg="add mod">
          <ac:chgData name="Anis Farihan Mat Raffei" userId="caa0f81d-2ced-4ad8-a070-ba6968b9f259" providerId="ADAL" clId="{1B0317A3-0E11-479E-894C-EB287B30580C}" dt="2021-08-31T13:43:34.773" v="7331" actId="20577"/>
          <ac:spMkLst>
            <pc:docMk/>
            <pc:sldMk cId="807964010" sldId="287"/>
            <ac:spMk id="12" creationId="{533E1350-94D5-40DA-8D67-53E6EF368E6C}"/>
          </ac:spMkLst>
        </pc:spChg>
        <pc:spChg chg="add mod">
          <ac:chgData name="Anis Farihan Mat Raffei" userId="caa0f81d-2ced-4ad8-a070-ba6968b9f259" providerId="ADAL" clId="{1B0317A3-0E11-479E-894C-EB287B30580C}" dt="2021-08-31T13:43:41.601" v="7333"/>
          <ac:spMkLst>
            <pc:docMk/>
            <pc:sldMk cId="807964010" sldId="287"/>
            <ac:spMk id="13" creationId="{494ACB58-4198-443A-8EA8-11497E85049D}"/>
          </ac:spMkLst>
        </pc:spChg>
        <pc:spChg chg="add mod">
          <ac:chgData name="Anis Farihan Mat Raffei" userId="caa0f81d-2ced-4ad8-a070-ba6968b9f259" providerId="ADAL" clId="{1B0317A3-0E11-479E-894C-EB287B30580C}" dt="2021-09-01T00:18:17.310" v="8620" actId="20577"/>
          <ac:spMkLst>
            <pc:docMk/>
            <pc:sldMk cId="807964010" sldId="287"/>
            <ac:spMk id="13" creationId="{5697857F-27CD-4C5B-A22F-A791BD51927E}"/>
          </ac:spMkLst>
        </pc:spChg>
        <pc:spChg chg="del">
          <ac:chgData name="Anis Farihan Mat Raffei" userId="caa0f81d-2ced-4ad8-a070-ba6968b9f259" providerId="ADAL" clId="{1B0317A3-0E11-479E-894C-EB287B30580C}" dt="2021-08-31T13:40:47.950" v="7185" actId="478"/>
          <ac:spMkLst>
            <pc:docMk/>
            <pc:sldMk cId="807964010" sldId="287"/>
            <ac:spMk id="15" creationId="{E30BF683-98F1-42A1-9F6B-14E6B6EA751B}"/>
          </ac:spMkLst>
        </pc:spChg>
        <pc:spChg chg="mod">
          <ac:chgData name="Anis Farihan Mat Raffei" userId="caa0f81d-2ced-4ad8-a070-ba6968b9f259" providerId="ADAL" clId="{1B0317A3-0E11-479E-894C-EB287B30580C}" dt="2021-08-31T13:43:10.215" v="7299" actId="20577"/>
          <ac:spMkLst>
            <pc:docMk/>
            <pc:sldMk cId="807964010" sldId="287"/>
            <ac:spMk id="17" creationId="{103E67D7-E4B0-44F4-9BEF-3435BF3FC742}"/>
          </ac:spMkLst>
        </pc:spChg>
        <pc:spChg chg="mod">
          <ac:chgData name="Anis Farihan Mat Raffei" userId="caa0f81d-2ced-4ad8-a070-ba6968b9f259" providerId="ADAL" clId="{1B0317A3-0E11-479E-894C-EB287B30580C}" dt="2021-08-31T14:34:59.535" v="8192"/>
          <ac:spMkLst>
            <pc:docMk/>
            <pc:sldMk cId="807964010" sldId="287"/>
            <ac:spMk id="21" creationId="{DA7B2940-968B-4396-9F7F-97B03697BB95}"/>
          </ac:spMkLst>
        </pc:spChg>
        <pc:grpChg chg="add mod">
          <ac:chgData name="Anis Farihan Mat Raffei" userId="caa0f81d-2ced-4ad8-a070-ba6968b9f259" providerId="ADAL" clId="{1B0317A3-0E11-479E-894C-EB287B30580C}" dt="2021-08-31T14:23:42.698" v="8075"/>
          <ac:grpSpMkLst>
            <pc:docMk/>
            <pc:sldMk cId="807964010" sldId="287"/>
            <ac:grpSpMk id="19" creationId="{A0713D00-A484-49E0-AC87-CA0128EAE121}"/>
          </ac:grpSpMkLst>
        </pc:grpChg>
        <pc:graphicFrameChg chg="add del mod">
          <ac:chgData name="Anis Farihan Mat Raffei" userId="caa0f81d-2ced-4ad8-a070-ba6968b9f259" providerId="ADAL" clId="{1B0317A3-0E11-479E-894C-EB287B30580C}" dt="2021-08-31T13:43:47.278" v="7335"/>
          <ac:graphicFrameMkLst>
            <pc:docMk/>
            <pc:sldMk cId="807964010" sldId="287"/>
            <ac:graphicFrameMk id="14" creationId="{A659366F-E328-4105-9D39-13DC45CF539F}"/>
          </ac:graphicFrameMkLst>
        </pc:graphicFrameChg>
        <pc:graphicFrameChg chg="add mod">
          <ac:chgData name="Anis Farihan Mat Raffei" userId="caa0f81d-2ced-4ad8-a070-ba6968b9f259" providerId="ADAL" clId="{1B0317A3-0E11-479E-894C-EB287B30580C}" dt="2021-08-31T14:23:48.343" v="8076" actId="1076"/>
          <ac:graphicFrameMkLst>
            <pc:docMk/>
            <pc:sldMk cId="807964010" sldId="287"/>
            <ac:graphicFrameMk id="18" creationId="{82BCCB34-FE97-4C3E-9072-5041470BCE1E}"/>
          </ac:graphicFrameMkLst>
        </pc:graphicFrameChg>
        <pc:picChg chg="del">
          <ac:chgData name="Anis Farihan Mat Raffei" userId="caa0f81d-2ced-4ad8-a070-ba6968b9f259" providerId="ADAL" clId="{1B0317A3-0E11-479E-894C-EB287B30580C}" dt="2021-08-31T13:40:46.098" v="7184" actId="478"/>
          <ac:picMkLst>
            <pc:docMk/>
            <pc:sldMk cId="807964010" sldId="287"/>
            <ac:picMk id="16" creationId="{2A8C0164-7B9C-4099-9372-8C0779C64918}"/>
          </ac:picMkLst>
        </pc:picChg>
        <pc:picChg chg="mod">
          <ac:chgData name="Anis Farihan Mat Raffei" userId="caa0f81d-2ced-4ad8-a070-ba6968b9f259" providerId="ADAL" clId="{1B0317A3-0E11-479E-894C-EB287B30580C}" dt="2021-08-31T14:23:42.698" v="8075"/>
          <ac:picMkLst>
            <pc:docMk/>
            <pc:sldMk cId="807964010" sldId="287"/>
            <ac:picMk id="20" creationId="{7779D2D7-2006-4728-8BBE-68021F55638D}"/>
          </ac:picMkLst>
        </pc:picChg>
        <pc:picChg chg="add mod">
          <ac:chgData name="Anis Farihan Mat Raffei" userId="caa0f81d-2ced-4ad8-a070-ba6968b9f259" providerId="ADAL" clId="{1B0317A3-0E11-479E-894C-EB287B30580C}" dt="2021-08-31T15:13:12.661" v="8523"/>
          <ac:picMkLst>
            <pc:docMk/>
            <pc:sldMk cId="807964010" sldId="287"/>
            <ac:picMk id="22" creationId="{FE7E5020-1689-4258-A1DE-AB6DB8008EA8}"/>
          </ac:picMkLst>
        </pc:picChg>
      </pc:sldChg>
      <pc:sldChg chg="addSp delSp modSp add mod delAnim modAnim">
        <pc:chgData name="Anis Farihan Mat Raffei" userId="caa0f81d-2ced-4ad8-a070-ba6968b9f259" providerId="ADAL" clId="{1B0317A3-0E11-479E-894C-EB287B30580C}" dt="2021-09-01T00:28:48.678" v="8724"/>
        <pc:sldMkLst>
          <pc:docMk/>
          <pc:sldMk cId="3980894507" sldId="288"/>
        </pc:sldMkLst>
        <pc:spChg chg="mod">
          <ac:chgData name="Anis Farihan Mat Raffei" userId="caa0f81d-2ced-4ad8-a070-ba6968b9f259" providerId="ADAL" clId="{1B0317A3-0E11-479E-894C-EB287B30580C}" dt="2021-08-31T13:44:24.911" v="7348" actId="20577"/>
          <ac:spMkLst>
            <pc:docMk/>
            <pc:sldMk cId="3980894507" sldId="288"/>
            <ac:spMk id="4" creationId="{3D146AA2-E3BF-42AA-9887-C2DC96806A39}"/>
          </ac:spMkLst>
        </pc:spChg>
        <pc:spChg chg="mod">
          <ac:chgData name="Anis Farihan Mat Raffei" userId="caa0f81d-2ced-4ad8-a070-ba6968b9f259" providerId="ADAL" clId="{1B0317A3-0E11-479E-894C-EB287B30580C}" dt="2021-08-31T13:46:11.638" v="7407" actId="207"/>
          <ac:spMkLst>
            <pc:docMk/>
            <pc:sldMk cId="3980894507" sldId="288"/>
            <ac:spMk id="10" creationId="{C8232E0A-D7AD-4F2D-A96F-B763289072A8}"/>
          </ac:spMkLst>
        </pc:spChg>
        <pc:spChg chg="add mod">
          <ac:chgData name="Anis Farihan Mat Raffei" userId="caa0f81d-2ced-4ad8-a070-ba6968b9f259" providerId="ADAL" clId="{1B0317A3-0E11-479E-894C-EB287B30580C}" dt="2021-08-31T13:44:59.773" v="7357"/>
          <ac:spMkLst>
            <pc:docMk/>
            <pc:sldMk cId="3980894507" sldId="288"/>
            <ac:spMk id="11" creationId="{C1E3B5B9-6D40-46CC-ABF4-37886FA49B29}"/>
          </ac:spMkLst>
        </pc:spChg>
        <pc:spChg chg="del">
          <ac:chgData name="Anis Farihan Mat Raffei" userId="caa0f81d-2ced-4ad8-a070-ba6968b9f259" providerId="ADAL" clId="{1B0317A3-0E11-479E-894C-EB287B30580C}" dt="2021-08-31T13:44:50.165" v="7354" actId="478"/>
          <ac:spMkLst>
            <pc:docMk/>
            <pc:sldMk cId="3980894507" sldId="288"/>
            <ac:spMk id="12" creationId="{533E1350-94D5-40DA-8D67-53E6EF368E6C}"/>
          </ac:spMkLst>
        </pc:spChg>
        <pc:spChg chg="add mod">
          <ac:chgData name="Anis Farihan Mat Raffei" userId="caa0f81d-2ced-4ad8-a070-ba6968b9f259" providerId="ADAL" clId="{1B0317A3-0E11-479E-894C-EB287B30580C}" dt="2021-08-31T13:44:59.773" v="7357"/>
          <ac:spMkLst>
            <pc:docMk/>
            <pc:sldMk cId="3980894507" sldId="288"/>
            <ac:spMk id="13" creationId="{948A378F-D3F5-4DD5-9150-8EB8DF6F728D}"/>
          </ac:spMkLst>
        </pc:spChg>
        <pc:spChg chg="add mod">
          <ac:chgData name="Anis Farihan Mat Raffei" userId="caa0f81d-2ced-4ad8-a070-ba6968b9f259" providerId="ADAL" clId="{1B0317A3-0E11-479E-894C-EB287B30580C}" dt="2021-08-31T13:44:59.780" v="7358"/>
          <ac:spMkLst>
            <pc:docMk/>
            <pc:sldMk cId="3980894507" sldId="288"/>
            <ac:spMk id="15" creationId="{2D6C983B-0790-490A-8F01-C50392CA0E72}"/>
          </ac:spMkLst>
        </pc:spChg>
        <pc:spChg chg="add mod">
          <ac:chgData name="Anis Farihan Mat Raffei" userId="caa0f81d-2ced-4ad8-a070-ba6968b9f259" providerId="ADAL" clId="{1B0317A3-0E11-479E-894C-EB287B30580C}" dt="2021-08-31T14:40:38.223" v="8226" actId="120"/>
          <ac:spMkLst>
            <pc:docMk/>
            <pc:sldMk cId="3980894507" sldId="288"/>
            <ac:spMk id="16" creationId="{F82E7CC8-D3D0-45E8-A603-1AC821124B6F}"/>
          </ac:spMkLst>
        </pc:spChg>
        <pc:spChg chg="del">
          <ac:chgData name="Anis Farihan Mat Raffei" userId="caa0f81d-2ced-4ad8-a070-ba6968b9f259" providerId="ADAL" clId="{1B0317A3-0E11-479E-894C-EB287B30580C}" dt="2021-08-31T13:44:31.763" v="7349" actId="478"/>
          <ac:spMkLst>
            <pc:docMk/>
            <pc:sldMk cId="3980894507" sldId="288"/>
            <ac:spMk id="17" creationId="{103E67D7-E4B0-44F4-9BEF-3435BF3FC742}"/>
          </ac:spMkLst>
        </pc:spChg>
        <pc:spChg chg="add mod">
          <ac:chgData name="Anis Farihan Mat Raffei" userId="caa0f81d-2ced-4ad8-a070-ba6968b9f259" providerId="ADAL" clId="{1B0317A3-0E11-479E-894C-EB287B30580C}" dt="2021-08-31T13:45:10.925" v="7362"/>
          <ac:spMkLst>
            <pc:docMk/>
            <pc:sldMk cId="3980894507" sldId="288"/>
            <ac:spMk id="22" creationId="{397E6E9A-774E-4F04-BEA4-146771E57FFB}"/>
          </ac:spMkLst>
        </pc:spChg>
        <pc:spChg chg="add mod">
          <ac:chgData name="Anis Farihan Mat Raffei" userId="caa0f81d-2ced-4ad8-a070-ba6968b9f259" providerId="ADAL" clId="{1B0317A3-0E11-479E-894C-EB287B30580C}" dt="2021-09-01T00:18:21.735" v="8623" actId="20577"/>
          <ac:spMkLst>
            <pc:docMk/>
            <pc:sldMk cId="3980894507" sldId="288"/>
            <ac:spMk id="23" creationId="{4203C46F-4E04-4E75-99C3-409B838675FC}"/>
          </ac:spMkLst>
        </pc:spChg>
        <pc:spChg chg="add mod">
          <ac:chgData name="Anis Farihan Mat Raffei" userId="caa0f81d-2ced-4ad8-a070-ba6968b9f259" providerId="ADAL" clId="{1B0317A3-0E11-479E-894C-EB287B30580C}" dt="2021-08-31T13:45:10.925" v="7362"/>
          <ac:spMkLst>
            <pc:docMk/>
            <pc:sldMk cId="3980894507" sldId="288"/>
            <ac:spMk id="23" creationId="{9480BBB7-109B-4BCC-9129-C1DAF5023114}"/>
          </ac:spMkLst>
        </pc:spChg>
        <pc:spChg chg="add mod">
          <ac:chgData name="Anis Farihan Mat Raffei" userId="caa0f81d-2ced-4ad8-a070-ba6968b9f259" providerId="ADAL" clId="{1B0317A3-0E11-479E-894C-EB287B30580C}" dt="2021-08-31T13:45:10.925" v="7362"/>
          <ac:spMkLst>
            <pc:docMk/>
            <pc:sldMk cId="3980894507" sldId="288"/>
            <ac:spMk id="24" creationId="{F21B0339-065F-49D9-80E0-C39E326D7DB8}"/>
          </ac:spMkLst>
        </pc:spChg>
        <pc:spChg chg="add mod">
          <ac:chgData name="Anis Farihan Mat Raffei" userId="caa0f81d-2ced-4ad8-a070-ba6968b9f259" providerId="ADAL" clId="{1B0317A3-0E11-479E-894C-EB287B30580C}" dt="2021-08-31T13:45:10.925" v="7362"/>
          <ac:spMkLst>
            <pc:docMk/>
            <pc:sldMk cId="3980894507" sldId="288"/>
            <ac:spMk id="25" creationId="{B9A2DE92-17A9-420C-A59E-3D274F79F369}"/>
          </ac:spMkLst>
        </pc:spChg>
        <pc:spChg chg="add mod">
          <ac:chgData name="Anis Farihan Mat Raffei" userId="caa0f81d-2ced-4ad8-a070-ba6968b9f259" providerId="ADAL" clId="{1B0317A3-0E11-479E-894C-EB287B30580C}" dt="2021-08-31T13:45:10.925" v="7362"/>
          <ac:spMkLst>
            <pc:docMk/>
            <pc:sldMk cId="3980894507" sldId="288"/>
            <ac:spMk id="26" creationId="{6EC9FFB6-7154-4A2E-969B-DB1B7F19C67C}"/>
          </ac:spMkLst>
        </pc:spChg>
        <pc:spChg chg="add mod">
          <ac:chgData name="Anis Farihan Mat Raffei" userId="caa0f81d-2ced-4ad8-a070-ba6968b9f259" providerId="ADAL" clId="{1B0317A3-0E11-479E-894C-EB287B30580C}" dt="2021-08-31T13:45:10.925" v="7362"/>
          <ac:spMkLst>
            <pc:docMk/>
            <pc:sldMk cId="3980894507" sldId="288"/>
            <ac:spMk id="27" creationId="{4A1A9D31-3ED2-4B82-87AC-5F0C315307F8}"/>
          </ac:spMkLst>
        </pc:spChg>
        <pc:spChg chg="add mod">
          <ac:chgData name="Anis Farihan Mat Raffei" userId="caa0f81d-2ced-4ad8-a070-ba6968b9f259" providerId="ADAL" clId="{1B0317A3-0E11-479E-894C-EB287B30580C}" dt="2021-08-31T13:45:10.934" v="7363"/>
          <ac:spMkLst>
            <pc:docMk/>
            <pc:sldMk cId="3980894507" sldId="288"/>
            <ac:spMk id="31" creationId="{5141F5CD-BF56-45BD-B560-91808FDF006A}"/>
          </ac:spMkLst>
        </pc:spChg>
        <pc:spChg chg="add mod">
          <ac:chgData name="Anis Farihan Mat Raffei" userId="caa0f81d-2ced-4ad8-a070-ba6968b9f259" providerId="ADAL" clId="{1B0317A3-0E11-479E-894C-EB287B30580C}" dt="2021-08-31T13:45:10.934" v="7363"/>
          <ac:spMkLst>
            <pc:docMk/>
            <pc:sldMk cId="3980894507" sldId="288"/>
            <ac:spMk id="32" creationId="{EED2E111-8866-4D85-B88E-F7A6A804B72D}"/>
          </ac:spMkLst>
        </pc:spChg>
        <pc:spChg chg="add mod">
          <ac:chgData name="Anis Farihan Mat Raffei" userId="caa0f81d-2ced-4ad8-a070-ba6968b9f259" providerId="ADAL" clId="{1B0317A3-0E11-479E-894C-EB287B30580C}" dt="2021-08-31T13:45:10.934" v="7363"/>
          <ac:spMkLst>
            <pc:docMk/>
            <pc:sldMk cId="3980894507" sldId="288"/>
            <ac:spMk id="33" creationId="{69A9B7E3-1976-41FA-8ED7-E155CF6C7145}"/>
          </ac:spMkLst>
        </pc:spChg>
        <pc:spChg chg="add mod">
          <ac:chgData name="Anis Farihan Mat Raffei" userId="caa0f81d-2ced-4ad8-a070-ba6968b9f259" providerId="ADAL" clId="{1B0317A3-0E11-479E-894C-EB287B30580C}" dt="2021-08-31T13:45:10.934" v="7363"/>
          <ac:spMkLst>
            <pc:docMk/>
            <pc:sldMk cId="3980894507" sldId="288"/>
            <ac:spMk id="34" creationId="{D7FEEF57-B5F2-455B-8E52-AEE0E91042D4}"/>
          </ac:spMkLst>
        </pc:spChg>
        <pc:spChg chg="add mod">
          <ac:chgData name="Anis Farihan Mat Raffei" userId="caa0f81d-2ced-4ad8-a070-ba6968b9f259" providerId="ADAL" clId="{1B0317A3-0E11-479E-894C-EB287B30580C}" dt="2021-08-31T13:45:10.934" v="7363"/>
          <ac:spMkLst>
            <pc:docMk/>
            <pc:sldMk cId="3980894507" sldId="288"/>
            <ac:spMk id="35" creationId="{43882E4A-6CC3-4345-8DE3-3849BB2DF4D2}"/>
          </ac:spMkLst>
        </pc:spChg>
        <pc:spChg chg="add mod">
          <ac:chgData name="Anis Farihan Mat Raffei" userId="caa0f81d-2ced-4ad8-a070-ba6968b9f259" providerId="ADAL" clId="{1B0317A3-0E11-479E-894C-EB287B30580C}" dt="2021-08-31T13:45:10.934" v="7363"/>
          <ac:spMkLst>
            <pc:docMk/>
            <pc:sldMk cId="3980894507" sldId="288"/>
            <ac:spMk id="36" creationId="{7C4BED0D-4172-4362-8762-8AB07E22A576}"/>
          </ac:spMkLst>
        </pc:spChg>
        <pc:spChg chg="mod">
          <ac:chgData name="Anis Farihan Mat Raffei" userId="caa0f81d-2ced-4ad8-a070-ba6968b9f259" providerId="ADAL" clId="{1B0317A3-0E11-479E-894C-EB287B30580C}" dt="2021-08-31T14:35:04.932" v="8193"/>
          <ac:spMkLst>
            <pc:docMk/>
            <pc:sldMk cId="3980894507" sldId="288"/>
            <ac:spMk id="41" creationId="{3A7FBAD9-7E90-4B72-BCD7-8959547CCF9D}"/>
          </ac:spMkLst>
        </pc:spChg>
        <pc:grpChg chg="add mod">
          <ac:chgData name="Anis Farihan Mat Raffei" userId="caa0f81d-2ced-4ad8-a070-ba6968b9f259" providerId="ADAL" clId="{1B0317A3-0E11-479E-894C-EB287B30580C}" dt="2021-08-31T13:44:59.773" v="7357"/>
          <ac:grpSpMkLst>
            <pc:docMk/>
            <pc:sldMk cId="3980894507" sldId="288"/>
            <ac:grpSpMk id="9" creationId="{81D27C6E-D8D9-4EA5-B52E-C1A50E26738A}"/>
          </ac:grpSpMkLst>
        </pc:grpChg>
        <pc:grpChg chg="add mod">
          <ac:chgData name="Anis Farihan Mat Raffei" userId="caa0f81d-2ced-4ad8-a070-ba6968b9f259" providerId="ADAL" clId="{1B0317A3-0E11-479E-894C-EB287B30580C}" dt="2021-08-31T14:24:00.052" v="8099" actId="1037"/>
          <ac:grpSpMkLst>
            <pc:docMk/>
            <pc:sldMk cId="3980894507" sldId="288"/>
            <ac:grpSpMk id="14" creationId="{1F5F3F9C-1357-4ED6-9591-18DABBEBA326}"/>
          </ac:grpSpMkLst>
        </pc:grpChg>
        <pc:grpChg chg="add mod">
          <ac:chgData name="Anis Farihan Mat Raffei" userId="caa0f81d-2ced-4ad8-a070-ba6968b9f259" providerId="ADAL" clId="{1B0317A3-0E11-479E-894C-EB287B30580C}" dt="2021-08-31T13:45:10.925" v="7362"/>
          <ac:grpSpMkLst>
            <pc:docMk/>
            <pc:sldMk cId="3980894507" sldId="288"/>
            <ac:grpSpMk id="19" creationId="{6B907CF8-914B-410F-8FC2-9FAECC9D1845}"/>
          </ac:grpSpMkLst>
        </pc:grpChg>
        <pc:grpChg chg="add mod">
          <ac:chgData name="Anis Farihan Mat Raffei" userId="caa0f81d-2ced-4ad8-a070-ba6968b9f259" providerId="ADAL" clId="{1B0317A3-0E11-479E-894C-EB287B30580C}" dt="2021-08-31T13:45:10.925" v="7362"/>
          <ac:grpSpMkLst>
            <pc:docMk/>
            <pc:sldMk cId="3980894507" sldId="288"/>
            <ac:grpSpMk id="20" creationId="{DE7A9626-262E-46E3-9A7E-92EBE06C6881}"/>
          </ac:grpSpMkLst>
        </pc:grpChg>
        <pc:grpChg chg="add mod">
          <ac:chgData name="Anis Farihan Mat Raffei" userId="caa0f81d-2ced-4ad8-a070-ba6968b9f259" providerId="ADAL" clId="{1B0317A3-0E11-479E-894C-EB287B30580C}" dt="2021-08-31T13:45:10.925" v="7362"/>
          <ac:grpSpMkLst>
            <pc:docMk/>
            <pc:sldMk cId="3980894507" sldId="288"/>
            <ac:grpSpMk id="21" creationId="{9EDD5110-DA78-4B74-88DB-5732C4F9FAA2}"/>
          </ac:grpSpMkLst>
        </pc:grpChg>
        <pc:grpChg chg="add mod">
          <ac:chgData name="Anis Farihan Mat Raffei" userId="caa0f81d-2ced-4ad8-a070-ba6968b9f259" providerId="ADAL" clId="{1B0317A3-0E11-479E-894C-EB287B30580C}" dt="2021-08-31T14:24:00.052" v="8099" actId="1037"/>
          <ac:grpSpMkLst>
            <pc:docMk/>
            <pc:sldMk cId="3980894507" sldId="288"/>
            <ac:grpSpMk id="28" creationId="{F0C2FD82-25EA-46E4-8483-797E1325E5FB}"/>
          </ac:grpSpMkLst>
        </pc:grpChg>
        <pc:grpChg chg="add mod">
          <ac:chgData name="Anis Farihan Mat Raffei" userId="caa0f81d-2ced-4ad8-a070-ba6968b9f259" providerId="ADAL" clId="{1B0317A3-0E11-479E-894C-EB287B30580C}" dt="2021-08-31T14:24:00.052" v="8099" actId="1037"/>
          <ac:grpSpMkLst>
            <pc:docMk/>
            <pc:sldMk cId="3980894507" sldId="288"/>
            <ac:grpSpMk id="29" creationId="{30DF29C4-776F-4AE1-ACE2-777AB3DBF312}"/>
          </ac:grpSpMkLst>
        </pc:grpChg>
        <pc:grpChg chg="add mod">
          <ac:chgData name="Anis Farihan Mat Raffei" userId="caa0f81d-2ced-4ad8-a070-ba6968b9f259" providerId="ADAL" clId="{1B0317A3-0E11-479E-894C-EB287B30580C}" dt="2021-08-31T14:24:00.052" v="8099" actId="1037"/>
          <ac:grpSpMkLst>
            <pc:docMk/>
            <pc:sldMk cId="3980894507" sldId="288"/>
            <ac:grpSpMk id="30" creationId="{5F05FE7C-D29D-4DA1-A1FB-E68F931DE71D}"/>
          </ac:grpSpMkLst>
        </pc:grpChg>
        <pc:grpChg chg="add mod">
          <ac:chgData name="Anis Farihan Mat Raffei" userId="caa0f81d-2ced-4ad8-a070-ba6968b9f259" providerId="ADAL" clId="{1B0317A3-0E11-479E-894C-EB287B30580C}" dt="2021-08-31T14:23:51.069" v="8077"/>
          <ac:grpSpMkLst>
            <pc:docMk/>
            <pc:sldMk cId="3980894507" sldId="288"/>
            <ac:grpSpMk id="39" creationId="{7F82328C-55FE-406D-9CF1-C762F9A07187}"/>
          </ac:grpSpMkLst>
        </pc:grpChg>
        <pc:graphicFrameChg chg="del">
          <ac:chgData name="Anis Farihan Mat Raffei" userId="caa0f81d-2ced-4ad8-a070-ba6968b9f259" providerId="ADAL" clId="{1B0317A3-0E11-479E-894C-EB287B30580C}" dt="2021-08-31T13:44:51.805" v="7355" actId="478"/>
          <ac:graphicFrameMkLst>
            <pc:docMk/>
            <pc:sldMk cId="3980894507" sldId="288"/>
            <ac:graphicFrameMk id="18" creationId="{82BCCB34-FE97-4C3E-9072-5041470BCE1E}"/>
          </ac:graphicFrameMkLst>
        </pc:graphicFrameChg>
        <pc:graphicFrameChg chg="add del mod">
          <ac:chgData name="Anis Farihan Mat Raffei" userId="caa0f81d-2ced-4ad8-a070-ba6968b9f259" providerId="ADAL" clId="{1B0317A3-0E11-479E-894C-EB287B30580C}" dt="2021-08-31T13:45:20.117" v="7366"/>
          <ac:graphicFrameMkLst>
            <pc:docMk/>
            <pc:sldMk cId="3980894507" sldId="288"/>
            <ac:graphicFrameMk id="37" creationId="{E383F48E-5759-40EC-97B7-064BA3322341}"/>
          </ac:graphicFrameMkLst>
        </pc:graphicFrameChg>
        <pc:graphicFrameChg chg="add mod">
          <ac:chgData name="Anis Farihan Mat Raffei" userId="caa0f81d-2ced-4ad8-a070-ba6968b9f259" providerId="ADAL" clId="{1B0317A3-0E11-479E-894C-EB287B30580C}" dt="2021-08-31T14:24:14.271" v="8104" actId="122"/>
          <ac:graphicFrameMkLst>
            <pc:docMk/>
            <pc:sldMk cId="3980894507" sldId="288"/>
            <ac:graphicFrameMk id="38" creationId="{6F6A981A-8090-4B9B-A6E7-C5E4C214899A}"/>
          </ac:graphicFrameMkLst>
        </pc:graphicFrameChg>
        <pc:picChg chg="mod">
          <ac:chgData name="Anis Farihan Mat Raffei" userId="caa0f81d-2ced-4ad8-a070-ba6968b9f259" providerId="ADAL" clId="{1B0317A3-0E11-479E-894C-EB287B30580C}" dt="2021-08-31T14:23:51.069" v="8077"/>
          <ac:picMkLst>
            <pc:docMk/>
            <pc:sldMk cId="3980894507" sldId="288"/>
            <ac:picMk id="40" creationId="{14F134F4-A051-4FAB-8DC5-8F2AB47BD7DC}"/>
          </ac:picMkLst>
        </pc:picChg>
        <pc:picChg chg="add mod">
          <ac:chgData name="Anis Farihan Mat Raffei" userId="caa0f81d-2ced-4ad8-a070-ba6968b9f259" providerId="ADAL" clId="{1B0317A3-0E11-479E-894C-EB287B30580C}" dt="2021-08-31T15:13:13.827" v="8524"/>
          <ac:picMkLst>
            <pc:docMk/>
            <pc:sldMk cId="3980894507" sldId="288"/>
            <ac:picMk id="42" creationId="{81435E3A-4749-416B-B7B3-51D82340FDA1}"/>
          </ac:picMkLst>
        </pc:picChg>
      </pc:sldChg>
      <pc:sldChg chg="addSp delSp modSp add mod delAnim modAnim">
        <pc:chgData name="Anis Farihan Mat Raffei" userId="caa0f81d-2ced-4ad8-a070-ba6968b9f259" providerId="ADAL" clId="{1B0317A3-0E11-479E-894C-EB287B30580C}" dt="2021-09-01T00:28:57.894" v="8726"/>
        <pc:sldMkLst>
          <pc:docMk/>
          <pc:sldMk cId="3203490023" sldId="289"/>
        </pc:sldMkLst>
        <pc:spChg chg="mod">
          <ac:chgData name="Anis Farihan Mat Raffei" userId="caa0f81d-2ced-4ad8-a070-ba6968b9f259" providerId="ADAL" clId="{1B0317A3-0E11-479E-894C-EB287B30580C}" dt="2021-08-31T13:50:00.674" v="7417" actId="20577"/>
          <ac:spMkLst>
            <pc:docMk/>
            <pc:sldMk cId="3203490023" sldId="289"/>
            <ac:spMk id="4" creationId="{3D146AA2-E3BF-42AA-9887-C2DC96806A39}"/>
          </ac:spMkLst>
        </pc:spChg>
        <pc:spChg chg="mod">
          <ac:chgData name="Anis Farihan Mat Raffei" userId="caa0f81d-2ced-4ad8-a070-ba6968b9f259" providerId="ADAL" clId="{1B0317A3-0E11-479E-894C-EB287B30580C}" dt="2021-08-31T13:50:11.603" v="7445" actId="20577"/>
          <ac:spMkLst>
            <pc:docMk/>
            <pc:sldMk cId="3203490023" sldId="289"/>
            <ac:spMk id="10" creationId="{C8232E0A-D7AD-4F2D-A96F-B763289072A8}"/>
          </ac:spMkLst>
        </pc:spChg>
        <pc:spChg chg="add mod">
          <ac:chgData name="Anis Farihan Mat Raffei" userId="caa0f81d-2ced-4ad8-a070-ba6968b9f259" providerId="ADAL" clId="{1B0317A3-0E11-479E-894C-EB287B30580C}" dt="2021-09-01T00:18:26.280" v="8626" actId="20577"/>
          <ac:spMkLst>
            <pc:docMk/>
            <pc:sldMk cId="3203490023" sldId="289"/>
            <ac:spMk id="12" creationId="{99139607-72AD-4D98-B2FC-5BF090ABDE19}"/>
          </ac:spMkLst>
        </pc:spChg>
        <pc:spChg chg="add mod">
          <ac:chgData name="Anis Farihan Mat Raffei" userId="caa0f81d-2ced-4ad8-a070-ba6968b9f259" providerId="ADAL" clId="{1B0317A3-0E11-479E-894C-EB287B30580C}" dt="2021-08-31T13:50:32.873" v="7453"/>
          <ac:spMkLst>
            <pc:docMk/>
            <pc:sldMk cId="3203490023" sldId="289"/>
            <ac:spMk id="21" creationId="{73E219B9-2DC4-4969-A86B-E4C3D110C654}"/>
          </ac:spMkLst>
        </pc:spChg>
        <pc:spChg chg="add mod">
          <ac:chgData name="Anis Farihan Mat Raffei" userId="caa0f81d-2ced-4ad8-a070-ba6968b9f259" providerId="ADAL" clId="{1B0317A3-0E11-479E-894C-EB287B30580C}" dt="2021-08-31T13:50:32.873" v="7453"/>
          <ac:spMkLst>
            <pc:docMk/>
            <pc:sldMk cId="3203490023" sldId="289"/>
            <ac:spMk id="22" creationId="{687D3B1B-C650-485E-A656-79C55718E633}"/>
          </ac:spMkLst>
        </pc:spChg>
        <pc:spChg chg="mod">
          <ac:chgData name="Anis Farihan Mat Raffei" userId="caa0f81d-2ced-4ad8-a070-ba6968b9f259" providerId="ADAL" clId="{1B0317A3-0E11-479E-894C-EB287B30580C}" dt="2021-08-31T14:35:18.086" v="8194"/>
          <ac:spMkLst>
            <pc:docMk/>
            <pc:sldMk cId="3203490023" sldId="289"/>
            <ac:spMk id="26" creationId="{408C4502-FAEB-462D-8FFB-489023EA3352}"/>
          </ac:spMkLst>
        </pc:spChg>
        <pc:grpChg chg="del">
          <ac:chgData name="Anis Farihan Mat Raffei" userId="caa0f81d-2ced-4ad8-a070-ba6968b9f259" providerId="ADAL" clId="{1B0317A3-0E11-479E-894C-EB287B30580C}" dt="2021-08-31T13:50:14.345" v="7446" actId="478"/>
          <ac:grpSpMkLst>
            <pc:docMk/>
            <pc:sldMk cId="3203490023" sldId="289"/>
            <ac:grpSpMk id="14" creationId="{1F5F3F9C-1357-4ED6-9591-18DABBEBA326}"/>
          </ac:grpSpMkLst>
        </pc:grpChg>
        <pc:grpChg chg="add del mod">
          <ac:chgData name="Anis Farihan Mat Raffei" userId="caa0f81d-2ced-4ad8-a070-ba6968b9f259" providerId="ADAL" clId="{1B0317A3-0E11-479E-894C-EB287B30580C}" dt="2021-08-31T13:51:08.029" v="7454" actId="478"/>
          <ac:grpSpMkLst>
            <pc:docMk/>
            <pc:sldMk cId="3203490023" sldId="289"/>
            <ac:grpSpMk id="20" creationId="{8F759B23-FFEA-489E-BFE8-D48432FCD556}"/>
          </ac:grpSpMkLst>
        </pc:grpChg>
        <pc:grpChg chg="add mod">
          <ac:chgData name="Anis Farihan Mat Raffei" userId="caa0f81d-2ced-4ad8-a070-ba6968b9f259" providerId="ADAL" clId="{1B0317A3-0E11-479E-894C-EB287B30580C}" dt="2021-08-31T14:24:19.366" v="8105"/>
          <ac:grpSpMkLst>
            <pc:docMk/>
            <pc:sldMk cId="3203490023" sldId="289"/>
            <ac:grpSpMk id="24" creationId="{44AD5735-FAD3-42AE-8D70-9AE7FC96D80E}"/>
          </ac:grpSpMkLst>
        </pc:grpChg>
        <pc:grpChg chg="del">
          <ac:chgData name="Anis Farihan Mat Raffei" userId="caa0f81d-2ced-4ad8-a070-ba6968b9f259" providerId="ADAL" clId="{1B0317A3-0E11-479E-894C-EB287B30580C}" dt="2021-08-31T13:50:15.576" v="7447" actId="478"/>
          <ac:grpSpMkLst>
            <pc:docMk/>
            <pc:sldMk cId="3203490023" sldId="289"/>
            <ac:grpSpMk id="28" creationId="{F0C2FD82-25EA-46E4-8483-797E1325E5FB}"/>
          </ac:grpSpMkLst>
        </pc:grpChg>
        <pc:grpChg chg="del">
          <ac:chgData name="Anis Farihan Mat Raffei" userId="caa0f81d-2ced-4ad8-a070-ba6968b9f259" providerId="ADAL" clId="{1B0317A3-0E11-479E-894C-EB287B30580C}" dt="2021-08-31T13:50:16.375" v="7448" actId="478"/>
          <ac:grpSpMkLst>
            <pc:docMk/>
            <pc:sldMk cId="3203490023" sldId="289"/>
            <ac:grpSpMk id="29" creationId="{30DF29C4-776F-4AE1-ACE2-777AB3DBF312}"/>
          </ac:grpSpMkLst>
        </pc:grpChg>
        <pc:grpChg chg="del">
          <ac:chgData name="Anis Farihan Mat Raffei" userId="caa0f81d-2ced-4ad8-a070-ba6968b9f259" providerId="ADAL" clId="{1B0317A3-0E11-479E-894C-EB287B30580C}" dt="2021-08-31T13:50:17.225" v="7449" actId="478"/>
          <ac:grpSpMkLst>
            <pc:docMk/>
            <pc:sldMk cId="3203490023" sldId="289"/>
            <ac:grpSpMk id="30" creationId="{5F05FE7C-D29D-4DA1-A1FB-E68F931DE71D}"/>
          </ac:grpSpMkLst>
        </pc:grpChg>
        <pc:graphicFrameChg chg="add mod">
          <ac:chgData name="Anis Farihan Mat Raffei" userId="caa0f81d-2ced-4ad8-a070-ba6968b9f259" providerId="ADAL" clId="{1B0317A3-0E11-479E-894C-EB287B30580C}" dt="2021-08-31T13:50:28.573" v="7452" actId="1076"/>
          <ac:graphicFrameMkLst>
            <pc:docMk/>
            <pc:sldMk cId="3203490023" sldId="289"/>
            <ac:graphicFrameMk id="19" creationId="{5FDA0519-43A9-402C-B13D-B7AB728D14E1}"/>
          </ac:graphicFrameMkLst>
        </pc:graphicFrameChg>
        <pc:graphicFrameChg chg="add mod">
          <ac:chgData name="Anis Farihan Mat Raffei" userId="caa0f81d-2ced-4ad8-a070-ba6968b9f259" providerId="ADAL" clId="{1B0317A3-0E11-479E-894C-EB287B30580C}" dt="2021-08-31T14:24:25.182" v="8106" actId="1076"/>
          <ac:graphicFrameMkLst>
            <pc:docMk/>
            <pc:sldMk cId="3203490023" sldId="289"/>
            <ac:graphicFrameMk id="23" creationId="{C7496340-DBB2-4A21-A50D-183445E4FB58}"/>
          </ac:graphicFrameMkLst>
        </pc:graphicFrameChg>
        <pc:graphicFrameChg chg="del">
          <ac:chgData name="Anis Farihan Mat Raffei" userId="caa0f81d-2ced-4ad8-a070-ba6968b9f259" providerId="ADAL" clId="{1B0317A3-0E11-479E-894C-EB287B30580C}" dt="2021-08-31T13:50:18.866" v="7450" actId="478"/>
          <ac:graphicFrameMkLst>
            <pc:docMk/>
            <pc:sldMk cId="3203490023" sldId="289"/>
            <ac:graphicFrameMk id="38" creationId="{6F6A981A-8090-4B9B-A6E7-C5E4C214899A}"/>
          </ac:graphicFrameMkLst>
        </pc:graphicFrameChg>
        <pc:picChg chg="mod">
          <ac:chgData name="Anis Farihan Mat Raffei" userId="caa0f81d-2ced-4ad8-a070-ba6968b9f259" providerId="ADAL" clId="{1B0317A3-0E11-479E-894C-EB287B30580C}" dt="2021-08-31T14:24:19.366" v="8105"/>
          <ac:picMkLst>
            <pc:docMk/>
            <pc:sldMk cId="3203490023" sldId="289"/>
            <ac:picMk id="25" creationId="{B055FC55-00D0-42DE-9EF8-DBAB6AC88E35}"/>
          </ac:picMkLst>
        </pc:picChg>
        <pc:picChg chg="add mod">
          <ac:chgData name="Anis Farihan Mat Raffei" userId="caa0f81d-2ced-4ad8-a070-ba6968b9f259" providerId="ADAL" clId="{1B0317A3-0E11-479E-894C-EB287B30580C}" dt="2021-08-31T15:13:14.978" v="8525"/>
          <ac:picMkLst>
            <pc:docMk/>
            <pc:sldMk cId="3203490023" sldId="289"/>
            <ac:picMk id="27" creationId="{6F4EB82C-5E25-4842-A19E-6D2D7BC3A1E1}"/>
          </ac:picMkLst>
        </pc:picChg>
      </pc:sldChg>
      <pc:sldChg chg="addSp delSp modSp add mod delAnim modAnim">
        <pc:chgData name="Anis Farihan Mat Raffei" userId="caa0f81d-2ced-4ad8-a070-ba6968b9f259" providerId="ADAL" clId="{1B0317A3-0E11-479E-894C-EB287B30580C}" dt="2021-09-01T00:29:05.501" v="8728"/>
        <pc:sldMkLst>
          <pc:docMk/>
          <pc:sldMk cId="3997076369" sldId="290"/>
        </pc:sldMkLst>
        <pc:spChg chg="add del mod">
          <ac:chgData name="Anis Farihan Mat Raffei" userId="caa0f81d-2ced-4ad8-a070-ba6968b9f259" providerId="ADAL" clId="{1B0317A3-0E11-479E-894C-EB287B30580C}" dt="2021-08-31T13:52:48.157" v="7537" actId="478"/>
          <ac:spMkLst>
            <pc:docMk/>
            <pc:sldMk cId="3997076369" sldId="290"/>
            <ac:spMk id="3" creationId="{B5EFEF89-5158-4843-82BC-C102B26BE7A8}"/>
          </ac:spMkLst>
        </pc:spChg>
        <pc:spChg chg="mod">
          <ac:chgData name="Anis Farihan Mat Raffei" userId="caa0f81d-2ced-4ad8-a070-ba6968b9f259" providerId="ADAL" clId="{1B0317A3-0E11-479E-894C-EB287B30580C}" dt="2021-08-31T13:52:39.606" v="7533" actId="20577"/>
          <ac:spMkLst>
            <pc:docMk/>
            <pc:sldMk cId="3997076369" sldId="290"/>
            <ac:spMk id="4" creationId="{3D146AA2-E3BF-42AA-9887-C2DC96806A39}"/>
          </ac:spMkLst>
        </pc:spChg>
        <pc:spChg chg="add mod">
          <ac:chgData name="Anis Farihan Mat Raffei" userId="caa0f81d-2ced-4ad8-a070-ba6968b9f259" providerId="ADAL" clId="{1B0317A3-0E11-479E-894C-EB287B30580C}" dt="2021-08-31T13:54:28.313" v="7704" actId="14100"/>
          <ac:spMkLst>
            <pc:docMk/>
            <pc:sldMk cId="3997076369" sldId="290"/>
            <ac:spMk id="5" creationId="{E1F07C52-C271-4116-8D40-2F69DF09079C}"/>
          </ac:spMkLst>
        </pc:spChg>
        <pc:spChg chg="del">
          <ac:chgData name="Anis Farihan Mat Raffei" userId="caa0f81d-2ced-4ad8-a070-ba6968b9f259" providerId="ADAL" clId="{1B0317A3-0E11-479E-894C-EB287B30580C}" dt="2021-08-31T13:52:42.824" v="7534" actId="478"/>
          <ac:spMkLst>
            <pc:docMk/>
            <pc:sldMk cId="3997076369" sldId="290"/>
            <ac:spMk id="10" creationId="{C8232E0A-D7AD-4F2D-A96F-B763289072A8}"/>
          </ac:spMkLst>
        </pc:spChg>
        <pc:spChg chg="mod">
          <ac:chgData name="Anis Farihan Mat Raffei" userId="caa0f81d-2ced-4ad8-a070-ba6968b9f259" providerId="ADAL" clId="{1B0317A3-0E11-479E-894C-EB287B30580C}" dt="2021-08-31T14:35:23.298" v="8195"/>
          <ac:spMkLst>
            <pc:docMk/>
            <pc:sldMk cId="3997076369" sldId="290"/>
            <ac:spMk id="14" creationId="{2D457268-6E6C-41C0-ABC7-50B8195F1F9E}"/>
          </ac:spMkLst>
        </pc:spChg>
        <pc:spChg chg="add mod">
          <ac:chgData name="Anis Farihan Mat Raffei" userId="caa0f81d-2ced-4ad8-a070-ba6968b9f259" providerId="ADAL" clId="{1B0317A3-0E11-479E-894C-EB287B30580C}" dt="2021-09-01T00:18:31.114" v="8629" actId="20577"/>
          <ac:spMkLst>
            <pc:docMk/>
            <pc:sldMk cId="3997076369" sldId="290"/>
            <ac:spMk id="16" creationId="{FB1A0136-51C3-473A-A5A1-9DC8B31F610B}"/>
          </ac:spMkLst>
        </pc:spChg>
        <pc:grpChg chg="add mod">
          <ac:chgData name="Anis Farihan Mat Raffei" userId="caa0f81d-2ced-4ad8-a070-ba6968b9f259" providerId="ADAL" clId="{1B0317A3-0E11-479E-894C-EB287B30580C}" dt="2021-08-31T14:24:27.845" v="8107"/>
          <ac:grpSpMkLst>
            <pc:docMk/>
            <pc:sldMk cId="3997076369" sldId="290"/>
            <ac:grpSpMk id="12" creationId="{ADE63F09-1F85-47CA-AB53-850F37A48269}"/>
          </ac:grpSpMkLst>
        </pc:grpChg>
        <pc:graphicFrameChg chg="del">
          <ac:chgData name="Anis Farihan Mat Raffei" userId="caa0f81d-2ced-4ad8-a070-ba6968b9f259" providerId="ADAL" clId="{1B0317A3-0E11-479E-894C-EB287B30580C}" dt="2021-08-31T13:52:44.263" v="7535" actId="478"/>
          <ac:graphicFrameMkLst>
            <pc:docMk/>
            <pc:sldMk cId="3997076369" sldId="290"/>
            <ac:graphicFrameMk id="19" creationId="{5FDA0519-43A9-402C-B13D-B7AB728D14E1}"/>
          </ac:graphicFrameMkLst>
        </pc:graphicFrameChg>
        <pc:graphicFrameChg chg="del">
          <ac:chgData name="Anis Farihan Mat Raffei" userId="caa0f81d-2ced-4ad8-a070-ba6968b9f259" providerId="ADAL" clId="{1B0317A3-0E11-479E-894C-EB287B30580C}" dt="2021-08-31T13:52:46.353" v="7536" actId="478"/>
          <ac:graphicFrameMkLst>
            <pc:docMk/>
            <pc:sldMk cId="3997076369" sldId="290"/>
            <ac:graphicFrameMk id="23" creationId="{C7496340-DBB2-4A21-A50D-183445E4FB58}"/>
          </ac:graphicFrameMkLst>
        </pc:graphicFrameChg>
        <pc:picChg chg="add mod">
          <ac:chgData name="Anis Farihan Mat Raffei" userId="caa0f81d-2ced-4ad8-a070-ba6968b9f259" providerId="ADAL" clId="{1B0317A3-0E11-479E-894C-EB287B30580C}" dt="2021-08-31T13:54:32.133" v="7705" actId="1076"/>
          <ac:picMkLst>
            <pc:docMk/>
            <pc:sldMk cId="3997076369" sldId="290"/>
            <ac:picMk id="11" creationId="{D0D720BE-46FA-4743-8810-FC3E2BE4EDD8}"/>
          </ac:picMkLst>
        </pc:picChg>
        <pc:picChg chg="mod">
          <ac:chgData name="Anis Farihan Mat Raffei" userId="caa0f81d-2ced-4ad8-a070-ba6968b9f259" providerId="ADAL" clId="{1B0317A3-0E11-479E-894C-EB287B30580C}" dt="2021-08-31T14:24:27.845" v="8107"/>
          <ac:picMkLst>
            <pc:docMk/>
            <pc:sldMk cId="3997076369" sldId="290"/>
            <ac:picMk id="13" creationId="{C78E0C1D-0E75-45C3-8C1B-ABE45B2C5BE9}"/>
          </ac:picMkLst>
        </pc:picChg>
        <pc:picChg chg="add mod">
          <ac:chgData name="Anis Farihan Mat Raffei" userId="caa0f81d-2ced-4ad8-a070-ba6968b9f259" providerId="ADAL" clId="{1B0317A3-0E11-479E-894C-EB287B30580C}" dt="2021-08-31T15:13:16.080" v="8526"/>
          <ac:picMkLst>
            <pc:docMk/>
            <pc:sldMk cId="3997076369" sldId="290"/>
            <ac:picMk id="15" creationId="{7BC4C1D8-6C0E-4A1E-B7BC-22B6429B841A}"/>
          </ac:picMkLst>
        </pc:picChg>
      </pc:sldChg>
      <pc:sldChg chg="addSp delSp modSp add mod modAnim">
        <pc:chgData name="Anis Farihan Mat Raffei" userId="caa0f81d-2ced-4ad8-a070-ba6968b9f259" providerId="ADAL" clId="{1B0317A3-0E11-479E-894C-EB287B30580C}" dt="2021-09-01T00:29:14.278" v="8730"/>
        <pc:sldMkLst>
          <pc:docMk/>
          <pc:sldMk cId="2391378689" sldId="291"/>
        </pc:sldMkLst>
        <pc:spChg chg="mod">
          <ac:chgData name="Anis Farihan Mat Raffei" userId="caa0f81d-2ced-4ad8-a070-ba6968b9f259" providerId="ADAL" clId="{1B0317A3-0E11-479E-894C-EB287B30580C}" dt="2021-08-31T13:55:16.390" v="7751" actId="20577"/>
          <ac:spMkLst>
            <pc:docMk/>
            <pc:sldMk cId="2391378689" sldId="291"/>
            <ac:spMk id="4" creationId="{3D146AA2-E3BF-42AA-9887-C2DC96806A39}"/>
          </ac:spMkLst>
        </pc:spChg>
        <pc:spChg chg="del">
          <ac:chgData name="Anis Farihan Mat Raffei" userId="caa0f81d-2ced-4ad8-a070-ba6968b9f259" providerId="ADAL" clId="{1B0317A3-0E11-479E-894C-EB287B30580C}" dt="2021-08-31T13:55:22.727" v="7752" actId="478"/>
          <ac:spMkLst>
            <pc:docMk/>
            <pc:sldMk cId="2391378689" sldId="291"/>
            <ac:spMk id="5" creationId="{E1F07C52-C271-4116-8D40-2F69DF09079C}"/>
          </ac:spMkLst>
        </pc:spChg>
        <pc:spChg chg="add mod">
          <ac:chgData name="Anis Farihan Mat Raffei" userId="caa0f81d-2ced-4ad8-a070-ba6968b9f259" providerId="ADAL" clId="{1B0317A3-0E11-479E-894C-EB287B30580C}" dt="2021-09-01T00:18:36.595" v="8632" actId="20577"/>
          <ac:spMkLst>
            <pc:docMk/>
            <pc:sldMk cId="2391378689" sldId="291"/>
            <ac:spMk id="11" creationId="{908FCBFD-85F5-4C64-B784-85B372FA54E2}"/>
          </ac:spMkLst>
        </pc:spChg>
        <pc:spChg chg="mod">
          <ac:chgData name="Anis Farihan Mat Raffei" userId="caa0f81d-2ced-4ad8-a070-ba6968b9f259" providerId="ADAL" clId="{1B0317A3-0E11-479E-894C-EB287B30580C}" dt="2021-08-31T14:35:27.702" v="8196"/>
          <ac:spMkLst>
            <pc:docMk/>
            <pc:sldMk cId="2391378689" sldId="291"/>
            <ac:spMk id="12" creationId="{2F6168EE-3553-4BE0-80DA-A22BF6DAF025}"/>
          </ac:spMkLst>
        </pc:spChg>
        <pc:grpChg chg="add mod">
          <ac:chgData name="Anis Farihan Mat Raffei" userId="caa0f81d-2ced-4ad8-a070-ba6968b9f259" providerId="ADAL" clId="{1B0317A3-0E11-479E-894C-EB287B30580C}" dt="2021-08-31T14:24:29.189" v="8108"/>
          <ac:grpSpMkLst>
            <pc:docMk/>
            <pc:sldMk cId="2391378689" sldId="291"/>
            <ac:grpSpMk id="9" creationId="{EA61F04D-F6BE-4D78-A91A-A3E477DD1BA9}"/>
          </ac:grpSpMkLst>
        </pc:grpChg>
        <pc:picChg chg="add mod">
          <ac:chgData name="Anis Farihan Mat Raffei" userId="caa0f81d-2ced-4ad8-a070-ba6968b9f259" providerId="ADAL" clId="{1B0317A3-0E11-479E-894C-EB287B30580C}" dt="2021-08-31T13:55:28.916" v="7755" actId="1076"/>
          <ac:picMkLst>
            <pc:docMk/>
            <pc:sldMk cId="2391378689" sldId="291"/>
            <ac:picMk id="8" creationId="{5461E824-AF1D-4E58-BFA0-C4D2BF7C8D0A}"/>
          </ac:picMkLst>
        </pc:picChg>
        <pc:picChg chg="mod">
          <ac:chgData name="Anis Farihan Mat Raffei" userId="caa0f81d-2ced-4ad8-a070-ba6968b9f259" providerId="ADAL" clId="{1B0317A3-0E11-479E-894C-EB287B30580C}" dt="2021-08-31T14:24:29.189" v="8108"/>
          <ac:picMkLst>
            <pc:docMk/>
            <pc:sldMk cId="2391378689" sldId="291"/>
            <ac:picMk id="10" creationId="{5B437EC7-17AB-4C5E-9539-B48A61FEFA97}"/>
          </ac:picMkLst>
        </pc:picChg>
        <pc:picChg chg="del">
          <ac:chgData name="Anis Farihan Mat Raffei" userId="caa0f81d-2ced-4ad8-a070-ba6968b9f259" providerId="ADAL" clId="{1B0317A3-0E11-479E-894C-EB287B30580C}" dt="2021-08-31T13:55:24.125" v="7753" actId="478"/>
          <ac:picMkLst>
            <pc:docMk/>
            <pc:sldMk cId="2391378689" sldId="291"/>
            <ac:picMk id="11" creationId="{D0D720BE-46FA-4743-8810-FC3E2BE4EDD8}"/>
          </ac:picMkLst>
        </pc:picChg>
        <pc:picChg chg="add mod">
          <ac:chgData name="Anis Farihan Mat Raffei" userId="caa0f81d-2ced-4ad8-a070-ba6968b9f259" providerId="ADAL" clId="{1B0317A3-0E11-479E-894C-EB287B30580C}" dt="2021-08-31T15:13:17.292" v="8527"/>
          <ac:picMkLst>
            <pc:docMk/>
            <pc:sldMk cId="2391378689" sldId="291"/>
            <ac:picMk id="13" creationId="{8A56D502-2CF4-4FDC-A05B-CA9F09F1E3A9}"/>
          </ac:picMkLst>
        </pc:picChg>
      </pc:sldChg>
      <pc:sldChg chg="addSp delSp modSp add mod modAnim">
        <pc:chgData name="Anis Farihan Mat Raffei" userId="caa0f81d-2ced-4ad8-a070-ba6968b9f259" providerId="ADAL" clId="{1B0317A3-0E11-479E-894C-EB287B30580C}" dt="2021-09-01T00:29:25.077" v="8732"/>
        <pc:sldMkLst>
          <pc:docMk/>
          <pc:sldMk cId="61949048" sldId="292"/>
        </pc:sldMkLst>
        <pc:spChg chg="add mod">
          <ac:chgData name="Anis Farihan Mat Raffei" userId="caa0f81d-2ced-4ad8-a070-ba6968b9f259" providerId="ADAL" clId="{1B0317A3-0E11-479E-894C-EB287B30580C}" dt="2021-08-31T14:14:03.990" v="7958" actId="20577"/>
          <ac:spMkLst>
            <pc:docMk/>
            <pc:sldMk cId="61949048" sldId="292"/>
            <ac:spMk id="2" creationId="{62CA5AA1-82AA-4EAE-A03D-C933BDA32D40}"/>
          </ac:spMkLst>
        </pc:spChg>
        <pc:spChg chg="mod">
          <ac:chgData name="Anis Farihan Mat Raffei" userId="caa0f81d-2ced-4ad8-a070-ba6968b9f259" providerId="ADAL" clId="{1B0317A3-0E11-479E-894C-EB287B30580C}" dt="2021-08-31T13:56:27.893" v="7786"/>
          <ac:spMkLst>
            <pc:docMk/>
            <pc:sldMk cId="61949048" sldId="292"/>
            <ac:spMk id="4" creationId="{3D146AA2-E3BF-42AA-9887-C2DC96806A39}"/>
          </ac:spMkLst>
        </pc:spChg>
        <pc:spChg chg="mod">
          <ac:chgData name="Anis Farihan Mat Raffei" userId="caa0f81d-2ced-4ad8-a070-ba6968b9f259" providerId="ADAL" clId="{1B0317A3-0E11-479E-894C-EB287B30580C}" dt="2021-08-31T14:35:32.140" v="8197"/>
          <ac:spMkLst>
            <pc:docMk/>
            <pc:sldMk cId="61949048" sldId="292"/>
            <ac:spMk id="12" creationId="{D9786E52-3349-42FD-9B6C-674676CE4C7D}"/>
          </ac:spMkLst>
        </pc:spChg>
        <pc:spChg chg="add mod">
          <ac:chgData name="Anis Farihan Mat Raffei" userId="caa0f81d-2ced-4ad8-a070-ba6968b9f259" providerId="ADAL" clId="{1B0317A3-0E11-479E-894C-EB287B30580C}" dt="2021-08-31T14:31:28.861" v="8141" actId="1076"/>
          <ac:spMkLst>
            <pc:docMk/>
            <pc:sldMk cId="61949048" sldId="292"/>
            <ac:spMk id="13" creationId="{AB9CC019-6AFB-4A18-937C-5A7209D55729}"/>
          </ac:spMkLst>
        </pc:spChg>
        <pc:spChg chg="add mod">
          <ac:chgData name="Anis Farihan Mat Raffei" userId="caa0f81d-2ced-4ad8-a070-ba6968b9f259" providerId="ADAL" clId="{1B0317A3-0E11-479E-894C-EB287B30580C}" dt="2021-09-01T00:18:43.756" v="8637" actId="20577"/>
          <ac:spMkLst>
            <pc:docMk/>
            <pc:sldMk cId="61949048" sldId="292"/>
            <ac:spMk id="15" creationId="{9A623B49-47AD-4320-9F39-DAD7B341A594}"/>
          </ac:spMkLst>
        </pc:spChg>
        <pc:grpChg chg="add mod">
          <ac:chgData name="Anis Farihan Mat Raffei" userId="caa0f81d-2ced-4ad8-a070-ba6968b9f259" providerId="ADAL" clId="{1B0317A3-0E11-479E-894C-EB287B30580C}" dt="2021-08-31T14:24:30.375" v="8109"/>
          <ac:grpSpMkLst>
            <pc:docMk/>
            <pc:sldMk cId="61949048" sldId="292"/>
            <ac:grpSpMk id="10" creationId="{E8594395-EF56-479C-B614-E4082060937B}"/>
          </ac:grpSpMkLst>
        </pc:grpChg>
        <pc:picChg chg="del">
          <ac:chgData name="Anis Farihan Mat Raffei" userId="caa0f81d-2ced-4ad8-a070-ba6968b9f259" providerId="ADAL" clId="{1B0317A3-0E11-479E-894C-EB287B30580C}" dt="2021-08-31T13:56:33.461" v="7787" actId="478"/>
          <ac:picMkLst>
            <pc:docMk/>
            <pc:sldMk cId="61949048" sldId="292"/>
            <ac:picMk id="8" creationId="{5461E824-AF1D-4E58-BFA0-C4D2BF7C8D0A}"/>
          </ac:picMkLst>
        </pc:picChg>
        <pc:picChg chg="add mod">
          <ac:chgData name="Anis Farihan Mat Raffei" userId="caa0f81d-2ced-4ad8-a070-ba6968b9f259" providerId="ADAL" clId="{1B0317A3-0E11-479E-894C-EB287B30580C}" dt="2021-08-31T14:24:36.132" v="8110" actId="1076"/>
          <ac:picMkLst>
            <pc:docMk/>
            <pc:sldMk cId="61949048" sldId="292"/>
            <ac:picMk id="9" creationId="{0CED0550-CA82-4B62-9BA0-E0C221C40B8B}"/>
          </ac:picMkLst>
        </pc:picChg>
        <pc:picChg chg="mod">
          <ac:chgData name="Anis Farihan Mat Raffei" userId="caa0f81d-2ced-4ad8-a070-ba6968b9f259" providerId="ADAL" clId="{1B0317A3-0E11-479E-894C-EB287B30580C}" dt="2021-08-31T14:24:30.375" v="8109"/>
          <ac:picMkLst>
            <pc:docMk/>
            <pc:sldMk cId="61949048" sldId="292"/>
            <ac:picMk id="11" creationId="{53941628-22B7-499B-B358-98224AFC2F28}"/>
          </ac:picMkLst>
        </pc:picChg>
        <pc:picChg chg="add mod">
          <ac:chgData name="Anis Farihan Mat Raffei" userId="caa0f81d-2ced-4ad8-a070-ba6968b9f259" providerId="ADAL" clId="{1B0317A3-0E11-479E-894C-EB287B30580C}" dt="2021-08-31T15:13:18.491" v="8528"/>
          <ac:picMkLst>
            <pc:docMk/>
            <pc:sldMk cId="61949048" sldId="292"/>
            <ac:picMk id="14" creationId="{802F80B4-8E85-483E-A7A6-6BC1AA3E19A0}"/>
          </ac:picMkLst>
        </pc:picChg>
      </pc:sldChg>
      <pc:sldChg chg="addSp delSp modSp add mod modAnim">
        <pc:chgData name="Anis Farihan Mat Raffei" userId="caa0f81d-2ced-4ad8-a070-ba6968b9f259" providerId="ADAL" clId="{1B0317A3-0E11-479E-894C-EB287B30580C}" dt="2021-09-01T00:29:33.565" v="8734"/>
        <pc:sldMkLst>
          <pc:docMk/>
          <pc:sldMk cId="1310320390" sldId="293"/>
        </pc:sldMkLst>
        <pc:spChg chg="mod">
          <ac:chgData name="Anis Farihan Mat Raffei" userId="caa0f81d-2ced-4ad8-a070-ba6968b9f259" providerId="ADAL" clId="{1B0317A3-0E11-479E-894C-EB287B30580C}" dt="2021-08-31T14:14:11.239" v="7968" actId="20577"/>
          <ac:spMkLst>
            <pc:docMk/>
            <pc:sldMk cId="1310320390" sldId="293"/>
            <ac:spMk id="2" creationId="{62CA5AA1-82AA-4EAE-A03D-C933BDA32D40}"/>
          </ac:spMkLst>
        </pc:spChg>
        <pc:spChg chg="mod">
          <ac:chgData name="Anis Farihan Mat Raffei" userId="caa0f81d-2ced-4ad8-a070-ba6968b9f259" providerId="ADAL" clId="{1B0317A3-0E11-479E-894C-EB287B30580C}" dt="2021-08-31T15:13:25.496" v="8531" actId="404"/>
          <ac:spMkLst>
            <pc:docMk/>
            <pc:sldMk cId="1310320390" sldId="293"/>
            <ac:spMk id="4" creationId="{3D146AA2-E3BF-42AA-9887-C2DC96806A39}"/>
          </ac:spMkLst>
        </pc:spChg>
        <pc:spChg chg="mod">
          <ac:chgData name="Anis Farihan Mat Raffei" userId="caa0f81d-2ced-4ad8-a070-ba6968b9f259" providerId="ADAL" clId="{1B0317A3-0E11-479E-894C-EB287B30580C}" dt="2021-08-31T14:35:36.773" v="8198"/>
          <ac:spMkLst>
            <pc:docMk/>
            <pc:sldMk cId="1310320390" sldId="293"/>
            <ac:spMk id="12" creationId="{86D5B509-43AA-484D-B282-37517290CCDA}"/>
          </ac:spMkLst>
        </pc:spChg>
        <pc:spChg chg="add mod">
          <ac:chgData name="Anis Farihan Mat Raffei" userId="caa0f81d-2ced-4ad8-a070-ba6968b9f259" providerId="ADAL" clId="{1B0317A3-0E11-479E-894C-EB287B30580C}" dt="2021-08-31T14:31:25.742" v="8140" actId="1076"/>
          <ac:spMkLst>
            <pc:docMk/>
            <pc:sldMk cId="1310320390" sldId="293"/>
            <ac:spMk id="13" creationId="{1EBE88A9-7C58-463D-84D2-FB6C42F14182}"/>
          </ac:spMkLst>
        </pc:spChg>
        <pc:spChg chg="add mod">
          <ac:chgData name="Anis Farihan Mat Raffei" userId="caa0f81d-2ced-4ad8-a070-ba6968b9f259" providerId="ADAL" clId="{1B0317A3-0E11-479E-894C-EB287B30580C}" dt="2021-09-01T00:18:49.435" v="8640" actId="20577"/>
          <ac:spMkLst>
            <pc:docMk/>
            <pc:sldMk cId="1310320390" sldId="293"/>
            <ac:spMk id="15" creationId="{221B1511-56A9-4E29-A669-4ED27B201ADA}"/>
          </ac:spMkLst>
        </pc:spChg>
        <pc:grpChg chg="add mod">
          <ac:chgData name="Anis Farihan Mat Raffei" userId="caa0f81d-2ced-4ad8-a070-ba6968b9f259" providerId="ADAL" clId="{1B0317A3-0E11-479E-894C-EB287B30580C}" dt="2021-08-31T14:24:38.549" v="8111"/>
          <ac:grpSpMkLst>
            <pc:docMk/>
            <pc:sldMk cId="1310320390" sldId="293"/>
            <ac:grpSpMk id="10" creationId="{378C4B4F-87C9-4593-9F7D-59194687B569}"/>
          </ac:grpSpMkLst>
        </pc:grpChg>
        <pc:picChg chg="add mod">
          <ac:chgData name="Anis Farihan Mat Raffei" userId="caa0f81d-2ced-4ad8-a070-ba6968b9f259" providerId="ADAL" clId="{1B0317A3-0E11-479E-894C-EB287B30580C}" dt="2021-08-31T13:58:11.333" v="7848" actId="1076"/>
          <ac:picMkLst>
            <pc:docMk/>
            <pc:sldMk cId="1310320390" sldId="293"/>
            <ac:picMk id="8" creationId="{CC8B55A5-8D47-4D37-8B92-9C8B3E434922}"/>
          </ac:picMkLst>
        </pc:picChg>
        <pc:picChg chg="del">
          <ac:chgData name="Anis Farihan Mat Raffei" userId="caa0f81d-2ced-4ad8-a070-ba6968b9f259" providerId="ADAL" clId="{1B0317A3-0E11-479E-894C-EB287B30580C}" dt="2021-08-31T13:58:04.037" v="7846" actId="478"/>
          <ac:picMkLst>
            <pc:docMk/>
            <pc:sldMk cId="1310320390" sldId="293"/>
            <ac:picMk id="9" creationId="{0CED0550-CA82-4B62-9BA0-E0C221C40B8B}"/>
          </ac:picMkLst>
        </pc:picChg>
        <pc:picChg chg="mod">
          <ac:chgData name="Anis Farihan Mat Raffei" userId="caa0f81d-2ced-4ad8-a070-ba6968b9f259" providerId="ADAL" clId="{1B0317A3-0E11-479E-894C-EB287B30580C}" dt="2021-08-31T14:24:38.549" v="8111"/>
          <ac:picMkLst>
            <pc:docMk/>
            <pc:sldMk cId="1310320390" sldId="293"/>
            <ac:picMk id="11" creationId="{B84492E6-71F8-4A62-AFB0-18FDFA05E3C8}"/>
          </ac:picMkLst>
        </pc:picChg>
        <pc:picChg chg="add mod">
          <ac:chgData name="Anis Farihan Mat Raffei" userId="caa0f81d-2ced-4ad8-a070-ba6968b9f259" providerId="ADAL" clId="{1B0317A3-0E11-479E-894C-EB287B30580C}" dt="2021-08-31T15:13:19.703" v="8529"/>
          <ac:picMkLst>
            <pc:docMk/>
            <pc:sldMk cId="1310320390" sldId="293"/>
            <ac:picMk id="14" creationId="{F52C30ED-70E5-451D-887C-34613D0F8343}"/>
          </ac:picMkLst>
        </pc:picChg>
      </pc:sldChg>
      <pc:sldChg chg="addSp delSp modSp add mod modAnim">
        <pc:chgData name="Anis Farihan Mat Raffei" userId="caa0f81d-2ced-4ad8-a070-ba6968b9f259" providerId="ADAL" clId="{1B0317A3-0E11-479E-894C-EB287B30580C}" dt="2021-09-01T00:29:56.884" v="8738"/>
        <pc:sldMkLst>
          <pc:docMk/>
          <pc:sldMk cId="2349947216" sldId="294"/>
        </pc:sldMkLst>
        <pc:spChg chg="mod">
          <ac:chgData name="Anis Farihan Mat Raffei" userId="caa0f81d-2ced-4ad8-a070-ba6968b9f259" providerId="ADAL" clId="{1B0317A3-0E11-479E-894C-EB287B30580C}" dt="2021-08-31T14:11:25.826" v="7867" actId="6549"/>
          <ac:spMkLst>
            <pc:docMk/>
            <pc:sldMk cId="2349947216" sldId="294"/>
            <ac:spMk id="2" creationId="{62CA5AA1-82AA-4EAE-A03D-C933BDA32D40}"/>
          </ac:spMkLst>
        </pc:spChg>
        <pc:spChg chg="mod">
          <ac:chgData name="Anis Farihan Mat Raffei" userId="caa0f81d-2ced-4ad8-a070-ba6968b9f259" providerId="ADAL" clId="{1B0317A3-0E11-479E-894C-EB287B30580C}" dt="2021-08-31T15:13:30.144" v="8532" actId="404"/>
          <ac:spMkLst>
            <pc:docMk/>
            <pc:sldMk cId="2349947216" sldId="294"/>
            <ac:spMk id="4" creationId="{3D146AA2-E3BF-42AA-9887-C2DC96806A39}"/>
          </ac:spMkLst>
        </pc:spChg>
        <pc:spChg chg="add mod">
          <ac:chgData name="Anis Farihan Mat Raffei" userId="caa0f81d-2ced-4ad8-a070-ba6968b9f259" providerId="ADAL" clId="{1B0317A3-0E11-479E-894C-EB287B30580C}" dt="2021-08-31T14:11:37.077" v="7870" actId="1076"/>
          <ac:spMkLst>
            <pc:docMk/>
            <pc:sldMk cId="2349947216" sldId="294"/>
            <ac:spMk id="9" creationId="{4122A93A-C5E4-46FF-B01C-EE76D3C17A7F}"/>
          </ac:spMkLst>
        </pc:spChg>
        <pc:spChg chg="mod">
          <ac:chgData name="Anis Farihan Mat Raffei" userId="caa0f81d-2ced-4ad8-a070-ba6968b9f259" providerId="ADAL" clId="{1B0317A3-0E11-479E-894C-EB287B30580C}" dt="2021-08-31T14:35:41.048" v="8199"/>
          <ac:spMkLst>
            <pc:docMk/>
            <pc:sldMk cId="2349947216" sldId="294"/>
            <ac:spMk id="13" creationId="{FBCC12CC-B695-4466-AE45-11D0BFBC8DBB}"/>
          </ac:spMkLst>
        </pc:spChg>
        <pc:spChg chg="add mod">
          <ac:chgData name="Anis Farihan Mat Raffei" userId="caa0f81d-2ced-4ad8-a070-ba6968b9f259" providerId="ADAL" clId="{1B0317A3-0E11-479E-894C-EB287B30580C}" dt="2021-08-31T14:40:53.829" v="8228" actId="1076"/>
          <ac:spMkLst>
            <pc:docMk/>
            <pc:sldMk cId="2349947216" sldId="294"/>
            <ac:spMk id="14" creationId="{59BB2F38-01C4-44EE-AE24-415C045886DC}"/>
          </ac:spMkLst>
        </pc:spChg>
        <pc:spChg chg="add mod">
          <ac:chgData name="Anis Farihan Mat Raffei" userId="caa0f81d-2ced-4ad8-a070-ba6968b9f259" providerId="ADAL" clId="{1B0317A3-0E11-479E-894C-EB287B30580C}" dt="2021-09-01T00:18:53.811" v="8643" actId="20577"/>
          <ac:spMkLst>
            <pc:docMk/>
            <pc:sldMk cId="2349947216" sldId="294"/>
            <ac:spMk id="16" creationId="{A924ABD7-8781-482A-AB8F-1AB303CC1B51}"/>
          </ac:spMkLst>
        </pc:spChg>
        <pc:grpChg chg="add mod">
          <ac:chgData name="Anis Farihan Mat Raffei" userId="caa0f81d-2ced-4ad8-a070-ba6968b9f259" providerId="ADAL" clId="{1B0317A3-0E11-479E-894C-EB287B30580C}" dt="2021-08-31T14:24:40.791" v="8112"/>
          <ac:grpSpMkLst>
            <pc:docMk/>
            <pc:sldMk cId="2349947216" sldId="294"/>
            <ac:grpSpMk id="11" creationId="{0700852B-D44B-4E35-84E4-EBCF68B20131}"/>
          </ac:grpSpMkLst>
        </pc:grpChg>
        <pc:picChg chg="del">
          <ac:chgData name="Anis Farihan Mat Raffei" userId="caa0f81d-2ced-4ad8-a070-ba6968b9f259" providerId="ADAL" clId="{1B0317A3-0E11-479E-894C-EB287B30580C}" dt="2021-08-31T14:11:30.822" v="7868" actId="478"/>
          <ac:picMkLst>
            <pc:docMk/>
            <pc:sldMk cId="2349947216" sldId="294"/>
            <ac:picMk id="8" creationId="{CC8B55A5-8D47-4D37-8B92-9C8B3E434922}"/>
          </ac:picMkLst>
        </pc:picChg>
        <pc:picChg chg="add mod">
          <ac:chgData name="Anis Farihan Mat Raffei" userId="caa0f81d-2ced-4ad8-a070-ba6968b9f259" providerId="ADAL" clId="{1B0317A3-0E11-479E-894C-EB287B30580C}" dt="2021-08-31T14:11:53.636" v="7872" actId="1076"/>
          <ac:picMkLst>
            <pc:docMk/>
            <pc:sldMk cId="2349947216" sldId="294"/>
            <ac:picMk id="10" creationId="{A56B1956-EBFB-401B-A381-98D605BACCC3}"/>
          </ac:picMkLst>
        </pc:picChg>
        <pc:picChg chg="mod">
          <ac:chgData name="Anis Farihan Mat Raffei" userId="caa0f81d-2ced-4ad8-a070-ba6968b9f259" providerId="ADAL" clId="{1B0317A3-0E11-479E-894C-EB287B30580C}" dt="2021-08-31T14:24:40.791" v="8112"/>
          <ac:picMkLst>
            <pc:docMk/>
            <pc:sldMk cId="2349947216" sldId="294"/>
            <ac:picMk id="12" creationId="{BEB82667-374E-4C7D-8DEE-A0250C74216E}"/>
          </ac:picMkLst>
        </pc:picChg>
        <pc:picChg chg="add mod">
          <ac:chgData name="Anis Farihan Mat Raffei" userId="caa0f81d-2ced-4ad8-a070-ba6968b9f259" providerId="ADAL" clId="{1B0317A3-0E11-479E-894C-EB287B30580C}" dt="2021-08-31T15:13:20.875" v="8530"/>
          <ac:picMkLst>
            <pc:docMk/>
            <pc:sldMk cId="2349947216" sldId="294"/>
            <ac:picMk id="15" creationId="{2853CDC5-DCFA-439E-AA17-DC754959D2D9}"/>
          </ac:picMkLst>
        </pc:picChg>
      </pc:sldChg>
      <pc:sldChg chg="addSp delSp modSp add mod delAnim modAnim">
        <pc:chgData name="Anis Farihan Mat Raffei" userId="caa0f81d-2ced-4ad8-a070-ba6968b9f259" providerId="ADAL" clId="{1B0317A3-0E11-479E-894C-EB287B30580C}" dt="2021-09-01T00:30:15.540" v="8740"/>
        <pc:sldMkLst>
          <pc:docMk/>
          <pc:sldMk cId="1754538086" sldId="295"/>
        </pc:sldMkLst>
        <pc:spChg chg="del">
          <ac:chgData name="Anis Farihan Mat Raffei" userId="caa0f81d-2ced-4ad8-a070-ba6968b9f259" providerId="ADAL" clId="{1B0317A3-0E11-479E-894C-EB287B30580C}" dt="2021-08-31T14:12:05.959" v="7874" actId="478"/>
          <ac:spMkLst>
            <pc:docMk/>
            <pc:sldMk cId="1754538086" sldId="295"/>
            <ac:spMk id="2" creationId="{62CA5AA1-82AA-4EAE-A03D-C933BDA32D40}"/>
          </ac:spMkLst>
        </pc:spChg>
        <pc:spChg chg="mod">
          <ac:chgData name="Anis Farihan Mat Raffei" userId="caa0f81d-2ced-4ad8-a070-ba6968b9f259" providerId="ADAL" clId="{1B0317A3-0E11-479E-894C-EB287B30580C}" dt="2021-08-31T15:13:34.480" v="8534" actId="404"/>
          <ac:spMkLst>
            <pc:docMk/>
            <pc:sldMk cId="1754538086" sldId="295"/>
            <ac:spMk id="4" creationId="{3D146AA2-E3BF-42AA-9887-C2DC96806A39}"/>
          </ac:spMkLst>
        </pc:spChg>
        <pc:spChg chg="add del mod">
          <ac:chgData name="Anis Farihan Mat Raffei" userId="caa0f81d-2ced-4ad8-a070-ba6968b9f259" providerId="ADAL" clId="{1B0317A3-0E11-479E-894C-EB287B30580C}" dt="2021-08-31T14:12:08.727" v="7876" actId="478"/>
          <ac:spMkLst>
            <pc:docMk/>
            <pc:sldMk cId="1754538086" sldId="295"/>
            <ac:spMk id="5" creationId="{5E91E4E2-8815-4442-886C-605133D22419}"/>
          </ac:spMkLst>
        </pc:spChg>
        <pc:spChg chg="del">
          <ac:chgData name="Anis Farihan Mat Raffei" userId="caa0f81d-2ced-4ad8-a070-ba6968b9f259" providerId="ADAL" clId="{1B0317A3-0E11-479E-894C-EB287B30580C}" dt="2021-08-31T14:12:06.758" v="7875" actId="478"/>
          <ac:spMkLst>
            <pc:docMk/>
            <pc:sldMk cId="1754538086" sldId="295"/>
            <ac:spMk id="9" creationId="{4122A93A-C5E4-46FF-B01C-EE76D3C17A7F}"/>
          </ac:spMkLst>
        </pc:spChg>
        <pc:spChg chg="add mod">
          <ac:chgData name="Anis Farihan Mat Raffei" userId="caa0f81d-2ced-4ad8-a070-ba6968b9f259" providerId="ADAL" clId="{1B0317A3-0E11-479E-894C-EB287B30580C}" dt="2021-08-31T14:14:23.676" v="7973" actId="20577"/>
          <ac:spMkLst>
            <pc:docMk/>
            <pc:sldMk cId="1754538086" sldId="295"/>
            <ac:spMk id="11" creationId="{9D6C7DEA-25C4-41AE-8896-B9977825E6C7}"/>
          </ac:spMkLst>
        </pc:spChg>
        <pc:spChg chg="mod">
          <ac:chgData name="Anis Farihan Mat Raffei" userId="caa0f81d-2ced-4ad8-a070-ba6968b9f259" providerId="ADAL" clId="{1B0317A3-0E11-479E-894C-EB287B30580C}" dt="2021-08-31T14:35:45.719" v="8200"/>
          <ac:spMkLst>
            <pc:docMk/>
            <pc:sldMk cId="1754538086" sldId="295"/>
            <ac:spMk id="15" creationId="{17C4A798-7708-4CC4-A68C-441C0D187195}"/>
          </ac:spMkLst>
        </pc:spChg>
        <pc:spChg chg="add mod">
          <ac:chgData name="Anis Farihan Mat Raffei" userId="caa0f81d-2ced-4ad8-a070-ba6968b9f259" providerId="ADAL" clId="{1B0317A3-0E11-479E-894C-EB287B30580C}" dt="2021-09-01T00:19:09.673" v="8649" actId="1076"/>
          <ac:spMkLst>
            <pc:docMk/>
            <pc:sldMk cId="1754538086" sldId="295"/>
            <ac:spMk id="16" creationId="{64CB49A0-F6F6-43F1-A8C8-D4F1344D7B4F}"/>
          </ac:spMkLst>
        </pc:spChg>
        <pc:spChg chg="add mod">
          <ac:chgData name="Anis Farihan Mat Raffei" userId="caa0f81d-2ced-4ad8-a070-ba6968b9f259" providerId="ADAL" clId="{1B0317A3-0E11-479E-894C-EB287B30580C}" dt="2021-09-01T00:18:58.388" v="8646" actId="20577"/>
          <ac:spMkLst>
            <pc:docMk/>
            <pc:sldMk cId="1754538086" sldId="295"/>
            <ac:spMk id="18" creationId="{A554C494-6DD1-4486-B1E5-20891C6330F6}"/>
          </ac:spMkLst>
        </pc:spChg>
        <pc:grpChg chg="add mod">
          <ac:chgData name="Anis Farihan Mat Raffei" userId="caa0f81d-2ced-4ad8-a070-ba6968b9f259" providerId="ADAL" clId="{1B0317A3-0E11-479E-894C-EB287B30580C}" dt="2021-08-31T14:24:43.042" v="8113"/>
          <ac:grpSpMkLst>
            <pc:docMk/>
            <pc:sldMk cId="1754538086" sldId="295"/>
            <ac:grpSpMk id="13" creationId="{A7FBFA38-EAAF-476B-8D14-3F298FAD2353}"/>
          </ac:grpSpMkLst>
        </pc:grpChg>
        <pc:picChg chg="del">
          <ac:chgData name="Anis Farihan Mat Raffei" userId="caa0f81d-2ced-4ad8-a070-ba6968b9f259" providerId="ADAL" clId="{1B0317A3-0E11-479E-894C-EB287B30580C}" dt="2021-08-31T14:12:09.574" v="7877" actId="478"/>
          <ac:picMkLst>
            <pc:docMk/>
            <pc:sldMk cId="1754538086" sldId="295"/>
            <ac:picMk id="10" creationId="{A56B1956-EBFB-401B-A381-98D605BACCC3}"/>
          </ac:picMkLst>
        </pc:picChg>
        <pc:picChg chg="add mod">
          <ac:chgData name="Anis Farihan Mat Raffei" userId="caa0f81d-2ced-4ad8-a070-ba6968b9f259" providerId="ADAL" clId="{1B0317A3-0E11-479E-894C-EB287B30580C}" dt="2021-09-01T00:19:07.468" v="8648" actId="1076"/>
          <ac:picMkLst>
            <pc:docMk/>
            <pc:sldMk cId="1754538086" sldId="295"/>
            <ac:picMk id="12" creationId="{C4FC9953-7D38-409C-831C-CD57905484E5}"/>
          </ac:picMkLst>
        </pc:picChg>
        <pc:picChg chg="mod">
          <ac:chgData name="Anis Farihan Mat Raffei" userId="caa0f81d-2ced-4ad8-a070-ba6968b9f259" providerId="ADAL" clId="{1B0317A3-0E11-479E-894C-EB287B30580C}" dt="2021-08-31T14:24:43.042" v="8113"/>
          <ac:picMkLst>
            <pc:docMk/>
            <pc:sldMk cId="1754538086" sldId="295"/>
            <ac:picMk id="14" creationId="{A3E01D01-C586-4698-A63A-846EB7E5E3A6}"/>
          </ac:picMkLst>
        </pc:picChg>
        <pc:picChg chg="add mod">
          <ac:chgData name="Anis Farihan Mat Raffei" userId="caa0f81d-2ced-4ad8-a070-ba6968b9f259" providerId="ADAL" clId="{1B0317A3-0E11-479E-894C-EB287B30580C}" dt="2021-08-31T15:13:32.065" v="8533"/>
          <ac:picMkLst>
            <pc:docMk/>
            <pc:sldMk cId="1754538086" sldId="295"/>
            <ac:picMk id="17" creationId="{E846C00C-3783-4AA8-8C1F-3298F258946F}"/>
          </ac:picMkLst>
        </pc:picChg>
      </pc:sldChg>
      <pc:sldChg chg="addSp delSp modSp add mod modAnim">
        <pc:chgData name="Anis Farihan Mat Raffei" userId="caa0f81d-2ced-4ad8-a070-ba6968b9f259" providerId="ADAL" clId="{1B0317A3-0E11-479E-894C-EB287B30580C}" dt="2021-09-01T00:30:22.980" v="8742"/>
        <pc:sldMkLst>
          <pc:docMk/>
          <pc:sldMk cId="3058190039" sldId="296"/>
        </pc:sldMkLst>
        <pc:spChg chg="mod">
          <ac:chgData name="Anis Farihan Mat Raffei" userId="caa0f81d-2ced-4ad8-a070-ba6968b9f259" providerId="ADAL" clId="{1B0317A3-0E11-479E-894C-EB287B30580C}" dt="2021-08-31T15:13:39.440" v="8536" actId="404"/>
          <ac:spMkLst>
            <pc:docMk/>
            <pc:sldMk cId="3058190039" sldId="296"/>
            <ac:spMk id="4" creationId="{3D146AA2-E3BF-42AA-9887-C2DC96806A39}"/>
          </ac:spMkLst>
        </pc:spChg>
        <pc:spChg chg="add mod">
          <ac:chgData name="Anis Farihan Mat Raffei" userId="caa0f81d-2ced-4ad8-a070-ba6968b9f259" providerId="ADAL" clId="{1B0317A3-0E11-479E-894C-EB287B30580C}" dt="2021-08-31T14:13:30.798" v="7942" actId="1076"/>
          <ac:spMkLst>
            <pc:docMk/>
            <pc:sldMk cId="3058190039" sldId="296"/>
            <ac:spMk id="8" creationId="{9FCD04A1-A49B-42AD-BC42-622BC3027194}"/>
          </ac:spMkLst>
        </pc:spChg>
        <pc:spChg chg="mod">
          <ac:chgData name="Anis Farihan Mat Raffei" userId="caa0f81d-2ced-4ad8-a070-ba6968b9f259" providerId="ADAL" clId="{1B0317A3-0E11-479E-894C-EB287B30580C}" dt="2021-08-31T14:13:21.934" v="7940" actId="20577"/>
          <ac:spMkLst>
            <pc:docMk/>
            <pc:sldMk cId="3058190039" sldId="296"/>
            <ac:spMk id="11" creationId="{9D6C7DEA-25C4-41AE-8896-B9977825E6C7}"/>
          </ac:spMkLst>
        </pc:spChg>
        <pc:spChg chg="mod">
          <ac:chgData name="Anis Farihan Mat Raffei" userId="caa0f81d-2ced-4ad8-a070-ba6968b9f259" providerId="ADAL" clId="{1B0317A3-0E11-479E-894C-EB287B30580C}" dt="2021-08-31T14:35:50.209" v="8201"/>
          <ac:spMkLst>
            <pc:docMk/>
            <pc:sldMk cId="3058190039" sldId="296"/>
            <ac:spMk id="14" creationId="{F7022707-47A0-42AD-8B15-88B1BEABB05C}"/>
          </ac:spMkLst>
        </pc:spChg>
        <pc:spChg chg="add mod">
          <ac:chgData name="Anis Farihan Mat Raffei" userId="caa0f81d-2ced-4ad8-a070-ba6968b9f259" providerId="ADAL" clId="{1B0317A3-0E11-479E-894C-EB287B30580C}" dt="2021-08-31T14:41:02.574" v="8231"/>
          <ac:spMkLst>
            <pc:docMk/>
            <pc:sldMk cId="3058190039" sldId="296"/>
            <ac:spMk id="15" creationId="{A85D328A-9EEF-41C0-BC8C-D1C1BA8DD325}"/>
          </ac:spMkLst>
        </pc:spChg>
        <pc:spChg chg="add mod">
          <ac:chgData name="Anis Farihan Mat Raffei" userId="caa0f81d-2ced-4ad8-a070-ba6968b9f259" providerId="ADAL" clId="{1B0317A3-0E11-479E-894C-EB287B30580C}" dt="2021-09-01T00:19:17.947" v="8652" actId="20577"/>
          <ac:spMkLst>
            <pc:docMk/>
            <pc:sldMk cId="3058190039" sldId="296"/>
            <ac:spMk id="17" creationId="{A3F66E7F-3E11-47A2-ACAC-E3A957E867B6}"/>
          </ac:spMkLst>
        </pc:spChg>
        <pc:grpChg chg="add mod">
          <ac:chgData name="Anis Farihan Mat Raffei" userId="caa0f81d-2ced-4ad8-a070-ba6968b9f259" providerId="ADAL" clId="{1B0317A3-0E11-479E-894C-EB287B30580C}" dt="2021-08-31T14:24:50.750" v="8115"/>
          <ac:grpSpMkLst>
            <pc:docMk/>
            <pc:sldMk cId="3058190039" sldId="296"/>
            <ac:grpSpMk id="10" creationId="{30755631-8FA0-4BCE-B6C6-9B3018AF33AB}"/>
          </ac:grpSpMkLst>
        </pc:grpChg>
        <pc:picChg chg="add mod">
          <ac:chgData name="Anis Farihan Mat Raffei" userId="caa0f81d-2ced-4ad8-a070-ba6968b9f259" providerId="ADAL" clId="{1B0317A3-0E11-479E-894C-EB287B30580C}" dt="2021-08-31T14:13:36.988" v="7944" actId="14100"/>
          <ac:picMkLst>
            <pc:docMk/>
            <pc:sldMk cId="3058190039" sldId="296"/>
            <ac:picMk id="9" creationId="{90338A34-0C2F-4B51-94A9-64A00BBA9E7A}"/>
          </ac:picMkLst>
        </pc:picChg>
        <pc:picChg chg="del">
          <ac:chgData name="Anis Farihan Mat Raffei" userId="caa0f81d-2ced-4ad8-a070-ba6968b9f259" providerId="ADAL" clId="{1B0317A3-0E11-479E-894C-EB287B30580C}" dt="2021-08-31T14:12:58.246" v="7912" actId="478"/>
          <ac:picMkLst>
            <pc:docMk/>
            <pc:sldMk cId="3058190039" sldId="296"/>
            <ac:picMk id="12" creationId="{C4FC9953-7D38-409C-831C-CD57905484E5}"/>
          </ac:picMkLst>
        </pc:picChg>
        <pc:picChg chg="mod">
          <ac:chgData name="Anis Farihan Mat Raffei" userId="caa0f81d-2ced-4ad8-a070-ba6968b9f259" providerId="ADAL" clId="{1B0317A3-0E11-479E-894C-EB287B30580C}" dt="2021-08-31T14:24:50.750" v="8115"/>
          <ac:picMkLst>
            <pc:docMk/>
            <pc:sldMk cId="3058190039" sldId="296"/>
            <ac:picMk id="13" creationId="{D309D72D-C870-49BD-9A78-8A0394EFFF51}"/>
          </ac:picMkLst>
        </pc:picChg>
        <pc:picChg chg="add mod">
          <ac:chgData name="Anis Farihan Mat Raffei" userId="caa0f81d-2ced-4ad8-a070-ba6968b9f259" providerId="ADAL" clId="{1B0317A3-0E11-479E-894C-EB287B30580C}" dt="2021-08-31T15:13:37.054" v="8535"/>
          <ac:picMkLst>
            <pc:docMk/>
            <pc:sldMk cId="3058190039" sldId="296"/>
            <ac:picMk id="16" creationId="{46F8ACB5-2959-47D3-8F2B-6A1F35F1F338}"/>
          </ac:picMkLst>
        </pc:picChg>
      </pc:sldChg>
      <pc:sldChg chg="addSp delSp modSp add mod modAnim">
        <pc:chgData name="Anis Farihan Mat Raffei" userId="caa0f81d-2ced-4ad8-a070-ba6968b9f259" providerId="ADAL" clId="{1B0317A3-0E11-479E-894C-EB287B30580C}" dt="2021-09-01T00:30:31.042" v="8744"/>
        <pc:sldMkLst>
          <pc:docMk/>
          <pc:sldMk cId="700552088" sldId="297"/>
        </pc:sldMkLst>
        <pc:spChg chg="add del mod">
          <ac:chgData name="Anis Farihan Mat Raffei" userId="caa0f81d-2ced-4ad8-a070-ba6968b9f259" providerId="ADAL" clId="{1B0317A3-0E11-479E-894C-EB287B30580C}" dt="2021-08-31T15:05:26.110" v="8267" actId="478"/>
          <ac:spMkLst>
            <pc:docMk/>
            <pc:sldMk cId="700552088" sldId="297"/>
            <ac:spMk id="3" creationId="{C4A89ADC-B56B-4FCA-A751-B64A87E873AE}"/>
          </ac:spMkLst>
        </pc:spChg>
        <pc:spChg chg="mod">
          <ac:chgData name="Anis Farihan Mat Raffei" userId="caa0f81d-2ced-4ad8-a070-ba6968b9f259" providerId="ADAL" clId="{1B0317A3-0E11-479E-894C-EB287B30580C}" dt="2021-08-31T15:14:04.841" v="8540" actId="6549"/>
          <ac:spMkLst>
            <pc:docMk/>
            <pc:sldMk cId="700552088" sldId="297"/>
            <ac:spMk id="4" creationId="{3D146AA2-E3BF-42AA-9887-C2DC96806A39}"/>
          </ac:spMkLst>
        </pc:spChg>
        <pc:spChg chg="add mod">
          <ac:chgData name="Anis Farihan Mat Raffei" userId="caa0f81d-2ced-4ad8-a070-ba6968b9f259" providerId="ADAL" clId="{1B0317A3-0E11-479E-894C-EB287B30580C}" dt="2021-08-31T15:07:21.749" v="8475" actId="1076"/>
          <ac:spMkLst>
            <pc:docMk/>
            <pc:sldMk cId="700552088" sldId="297"/>
            <ac:spMk id="5" creationId="{22FE14AE-F337-4E99-8E4E-52073C8C9BCE}"/>
          </ac:spMkLst>
        </pc:spChg>
        <pc:spChg chg="del">
          <ac:chgData name="Anis Farihan Mat Raffei" userId="caa0f81d-2ced-4ad8-a070-ba6968b9f259" providerId="ADAL" clId="{1B0317A3-0E11-479E-894C-EB287B30580C}" dt="2021-08-31T15:05:24.262" v="8266" actId="478"/>
          <ac:spMkLst>
            <pc:docMk/>
            <pc:sldMk cId="700552088" sldId="297"/>
            <ac:spMk id="8" creationId="{9FCD04A1-A49B-42AD-BC42-622BC3027194}"/>
          </ac:spMkLst>
        </pc:spChg>
        <pc:spChg chg="del">
          <ac:chgData name="Anis Farihan Mat Raffei" userId="caa0f81d-2ced-4ad8-a070-ba6968b9f259" providerId="ADAL" clId="{1B0317A3-0E11-479E-894C-EB287B30580C}" dt="2021-08-31T15:05:22.974" v="8265" actId="478"/>
          <ac:spMkLst>
            <pc:docMk/>
            <pc:sldMk cId="700552088" sldId="297"/>
            <ac:spMk id="11" creationId="{9D6C7DEA-25C4-41AE-8896-B9977825E6C7}"/>
          </ac:spMkLst>
        </pc:spChg>
        <pc:spChg chg="add mod">
          <ac:chgData name="Anis Farihan Mat Raffei" userId="caa0f81d-2ced-4ad8-a070-ba6968b9f259" providerId="ADAL" clId="{1B0317A3-0E11-479E-894C-EB287B30580C}" dt="2021-09-01T00:19:24.902" v="8658" actId="20577"/>
          <ac:spMkLst>
            <pc:docMk/>
            <pc:sldMk cId="700552088" sldId="297"/>
            <ac:spMk id="11" creationId="{D65E330F-C8B0-4EB4-8D5E-06CC9DFB8B1C}"/>
          </ac:spMkLst>
        </pc:spChg>
        <pc:spChg chg="del mod">
          <ac:chgData name="Anis Farihan Mat Raffei" userId="caa0f81d-2ced-4ad8-a070-ba6968b9f259" providerId="ADAL" clId="{1B0317A3-0E11-479E-894C-EB287B30580C}" dt="2021-08-31T15:05:30.463" v="8270" actId="478"/>
          <ac:spMkLst>
            <pc:docMk/>
            <pc:sldMk cId="700552088" sldId="297"/>
            <ac:spMk id="15" creationId="{A85D328A-9EEF-41C0-BC8C-D1C1BA8DD325}"/>
          </ac:spMkLst>
        </pc:spChg>
        <pc:picChg chg="del">
          <ac:chgData name="Anis Farihan Mat Raffei" userId="caa0f81d-2ced-4ad8-a070-ba6968b9f259" providerId="ADAL" clId="{1B0317A3-0E11-479E-894C-EB287B30580C}" dt="2021-08-31T15:05:26.998" v="8268" actId="478"/>
          <ac:picMkLst>
            <pc:docMk/>
            <pc:sldMk cId="700552088" sldId="297"/>
            <ac:picMk id="9" creationId="{90338A34-0C2F-4B51-94A9-64A00BBA9E7A}"/>
          </ac:picMkLst>
        </pc:picChg>
        <pc:picChg chg="add mod">
          <ac:chgData name="Anis Farihan Mat Raffei" userId="caa0f81d-2ced-4ad8-a070-ba6968b9f259" providerId="ADAL" clId="{1B0317A3-0E11-479E-894C-EB287B30580C}" dt="2021-08-31T15:13:42.288" v="8537"/>
          <ac:picMkLst>
            <pc:docMk/>
            <pc:sldMk cId="700552088" sldId="297"/>
            <ac:picMk id="16" creationId="{FE111527-0439-4FCF-93DA-E5FF3B06E83E}"/>
          </ac:picMkLst>
        </pc:picChg>
      </pc:sldChg>
    </pc:docChg>
  </pc:docChgLst>
  <pc:docChgLst>
    <pc:chgData name="Anis Farihan Mat Raffei" userId="caa0f81d-2ced-4ad8-a070-ba6968b9f259" providerId="ADAL" clId="{734A718A-059D-4EBE-8EA9-9C869D23DEB7}"/>
    <pc:docChg chg="custSel addSld delSld modSld">
      <pc:chgData name="Anis Farihan Mat Raffei" userId="caa0f81d-2ced-4ad8-a070-ba6968b9f259" providerId="ADAL" clId="{734A718A-059D-4EBE-8EA9-9C869D23DEB7}" dt="2021-10-06T04:12:01.013" v="50" actId="47"/>
      <pc:docMkLst>
        <pc:docMk/>
      </pc:docMkLst>
      <pc:sldChg chg="delSp mod">
        <pc:chgData name="Anis Farihan Mat Raffei" userId="caa0f81d-2ced-4ad8-a070-ba6968b9f259" providerId="ADAL" clId="{734A718A-059D-4EBE-8EA9-9C869D23DEB7}" dt="2021-09-11T07:53:55.240" v="0" actId="478"/>
        <pc:sldMkLst>
          <pc:docMk/>
          <pc:sldMk cId="3841570988" sldId="256"/>
        </pc:sldMkLst>
        <pc:picChg chg="del">
          <ac:chgData name="Anis Farihan Mat Raffei" userId="caa0f81d-2ced-4ad8-a070-ba6968b9f259" providerId="ADAL" clId="{734A718A-059D-4EBE-8EA9-9C869D23DEB7}" dt="2021-09-11T07:53:55.240" v="0" actId="478"/>
          <ac:picMkLst>
            <pc:docMk/>
            <pc:sldMk cId="3841570988" sldId="256"/>
            <ac:picMk id="3" creationId="{22CE0322-89BD-4A33-8B86-F4E35C608332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3:57.696" v="1" actId="478"/>
        <pc:sldMkLst>
          <pc:docMk/>
          <pc:sldMk cId="3173335729" sldId="257"/>
        </pc:sldMkLst>
        <pc:picChg chg="del">
          <ac:chgData name="Anis Farihan Mat Raffei" userId="caa0f81d-2ced-4ad8-a070-ba6968b9f259" providerId="ADAL" clId="{734A718A-059D-4EBE-8EA9-9C869D23DEB7}" dt="2021-09-11T07:53:57.696" v="1" actId="478"/>
          <ac:picMkLst>
            <pc:docMk/>
            <pc:sldMk cId="3173335729" sldId="257"/>
            <ac:picMk id="11" creationId="{927B32AF-A5C4-43A1-B3F2-DC9DA1379136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3:59.654" v="2" actId="478"/>
        <pc:sldMkLst>
          <pc:docMk/>
          <pc:sldMk cId="1950480095" sldId="259"/>
        </pc:sldMkLst>
        <pc:picChg chg="del">
          <ac:chgData name="Anis Farihan Mat Raffei" userId="caa0f81d-2ced-4ad8-a070-ba6968b9f259" providerId="ADAL" clId="{734A718A-059D-4EBE-8EA9-9C869D23DEB7}" dt="2021-09-11T07:53:59.654" v="2" actId="478"/>
          <ac:picMkLst>
            <pc:docMk/>
            <pc:sldMk cId="1950480095" sldId="259"/>
            <ac:picMk id="11" creationId="{AC49F9B0-DB8C-484F-B03B-EB235225FED9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5:24.784" v="37" actId="478"/>
        <pc:sldMkLst>
          <pc:docMk/>
          <pc:sldMk cId="2495236453" sldId="260"/>
        </pc:sldMkLst>
        <pc:picChg chg="del">
          <ac:chgData name="Anis Farihan Mat Raffei" userId="caa0f81d-2ced-4ad8-a070-ba6968b9f259" providerId="ADAL" clId="{734A718A-059D-4EBE-8EA9-9C869D23DEB7}" dt="2021-09-11T07:55:24.784" v="37" actId="478"/>
          <ac:picMkLst>
            <pc:docMk/>
            <pc:sldMk cId="2495236453" sldId="260"/>
            <ac:picMk id="12" creationId="{6564EC77-3C6B-4F16-8444-C16520CF2CC0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4:01.763" v="3" actId="478"/>
        <pc:sldMkLst>
          <pc:docMk/>
          <pc:sldMk cId="1910120272" sldId="261"/>
        </pc:sldMkLst>
        <pc:picChg chg="del">
          <ac:chgData name="Anis Farihan Mat Raffei" userId="caa0f81d-2ced-4ad8-a070-ba6968b9f259" providerId="ADAL" clId="{734A718A-059D-4EBE-8EA9-9C869D23DEB7}" dt="2021-09-11T07:54:01.763" v="3" actId="478"/>
          <ac:picMkLst>
            <pc:docMk/>
            <pc:sldMk cId="1910120272" sldId="261"/>
            <ac:picMk id="11" creationId="{3FA004BC-FD04-4555-84F8-3943ECA77309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4:05.677" v="4" actId="478"/>
        <pc:sldMkLst>
          <pc:docMk/>
          <pc:sldMk cId="575313668" sldId="262"/>
        </pc:sldMkLst>
        <pc:picChg chg="del">
          <ac:chgData name="Anis Farihan Mat Raffei" userId="caa0f81d-2ced-4ad8-a070-ba6968b9f259" providerId="ADAL" clId="{734A718A-059D-4EBE-8EA9-9C869D23DEB7}" dt="2021-09-11T07:54:05.677" v="4" actId="478"/>
          <ac:picMkLst>
            <pc:docMk/>
            <pc:sldMk cId="575313668" sldId="262"/>
            <ac:picMk id="57" creationId="{BC21A769-FECA-430E-87AD-CE8066633932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4:10.679" v="6" actId="478"/>
        <pc:sldMkLst>
          <pc:docMk/>
          <pc:sldMk cId="3272123677" sldId="264"/>
        </pc:sldMkLst>
        <pc:picChg chg="del">
          <ac:chgData name="Anis Farihan Mat Raffei" userId="caa0f81d-2ced-4ad8-a070-ba6968b9f259" providerId="ADAL" clId="{734A718A-059D-4EBE-8EA9-9C869D23DEB7}" dt="2021-09-11T07:54:10.679" v="6" actId="478"/>
          <ac:picMkLst>
            <pc:docMk/>
            <pc:sldMk cId="3272123677" sldId="264"/>
            <ac:picMk id="18" creationId="{9C5D31F7-C821-44EC-A26E-6CC9B1E75453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4:13.099" v="7" actId="478"/>
        <pc:sldMkLst>
          <pc:docMk/>
          <pc:sldMk cId="3498871064" sldId="265"/>
        </pc:sldMkLst>
        <pc:picChg chg="del">
          <ac:chgData name="Anis Farihan Mat Raffei" userId="caa0f81d-2ced-4ad8-a070-ba6968b9f259" providerId="ADAL" clId="{734A718A-059D-4EBE-8EA9-9C869D23DEB7}" dt="2021-09-11T07:54:13.099" v="7" actId="478"/>
          <ac:picMkLst>
            <pc:docMk/>
            <pc:sldMk cId="3498871064" sldId="265"/>
            <ac:picMk id="22" creationId="{FB9C926B-5238-4F48-BD00-D83FF2CF3A15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4:15.786" v="8" actId="478"/>
        <pc:sldMkLst>
          <pc:docMk/>
          <pc:sldMk cId="1064035176" sldId="266"/>
        </pc:sldMkLst>
        <pc:picChg chg="del">
          <ac:chgData name="Anis Farihan Mat Raffei" userId="caa0f81d-2ced-4ad8-a070-ba6968b9f259" providerId="ADAL" clId="{734A718A-059D-4EBE-8EA9-9C869D23DEB7}" dt="2021-09-11T07:54:15.786" v="8" actId="478"/>
          <ac:picMkLst>
            <pc:docMk/>
            <pc:sldMk cId="1064035176" sldId="266"/>
            <ac:picMk id="18" creationId="{5A9281B0-BC4D-4B6D-A52A-D28DEE2CF619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4:18.335" v="9" actId="478"/>
        <pc:sldMkLst>
          <pc:docMk/>
          <pc:sldMk cId="2989474286" sldId="267"/>
        </pc:sldMkLst>
        <pc:picChg chg="del">
          <ac:chgData name="Anis Farihan Mat Raffei" userId="caa0f81d-2ced-4ad8-a070-ba6968b9f259" providerId="ADAL" clId="{734A718A-059D-4EBE-8EA9-9C869D23DEB7}" dt="2021-09-11T07:54:18.335" v="9" actId="478"/>
          <ac:picMkLst>
            <pc:docMk/>
            <pc:sldMk cId="2989474286" sldId="267"/>
            <ac:picMk id="28" creationId="{B781FA11-4D23-4E76-9AAD-9453008293B5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4:20.844" v="10" actId="478"/>
        <pc:sldMkLst>
          <pc:docMk/>
          <pc:sldMk cId="506581327" sldId="268"/>
        </pc:sldMkLst>
        <pc:picChg chg="del">
          <ac:chgData name="Anis Farihan Mat Raffei" userId="caa0f81d-2ced-4ad8-a070-ba6968b9f259" providerId="ADAL" clId="{734A718A-059D-4EBE-8EA9-9C869D23DEB7}" dt="2021-09-11T07:54:20.844" v="10" actId="478"/>
          <ac:picMkLst>
            <pc:docMk/>
            <pc:sldMk cId="506581327" sldId="268"/>
            <ac:picMk id="13" creationId="{AD9436C6-9994-46D0-839F-F28B5AA8B1D8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4:22.987" v="11" actId="478"/>
        <pc:sldMkLst>
          <pc:docMk/>
          <pc:sldMk cId="1460788457" sldId="269"/>
        </pc:sldMkLst>
        <pc:picChg chg="del">
          <ac:chgData name="Anis Farihan Mat Raffei" userId="caa0f81d-2ced-4ad8-a070-ba6968b9f259" providerId="ADAL" clId="{734A718A-059D-4EBE-8EA9-9C869D23DEB7}" dt="2021-09-11T07:54:22.987" v="11" actId="478"/>
          <ac:picMkLst>
            <pc:docMk/>
            <pc:sldMk cId="1460788457" sldId="269"/>
            <ac:picMk id="11" creationId="{D433A501-432F-494E-B06B-4141B8AC2295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4:42.556" v="19" actId="478"/>
        <pc:sldMkLst>
          <pc:docMk/>
          <pc:sldMk cId="1302070730" sldId="270"/>
        </pc:sldMkLst>
        <pc:picChg chg="del">
          <ac:chgData name="Anis Farihan Mat Raffei" userId="caa0f81d-2ced-4ad8-a070-ba6968b9f259" providerId="ADAL" clId="{734A718A-059D-4EBE-8EA9-9C869D23DEB7}" dt="2021-09-11T07:54:42.556" v="19" actId="478"/>
          <ac:picMkLst>
            <pc:docMk/>
            <pc:sldMk cId="1302070730" sldId="270"/>
            <ac:picMk id="11" creationId="{842BFCD2-22B0-4552-93F0-742719C32A77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4:24.918" v="12" actId="478"/>
        <pc:sldMkLst>
          <pc:docMk/>
          <pc:sldMk cId="24589760" sldId="271"/>
        </pc:sldMkLst>
        <pc:picChg chg="del">
          <ac:chgData name="Anis Farihan Mat Raffei" userId="caa0f81d-2ced-4ad8-a070-ba6968b9f259" providerId="ADAL" clId="{734A718A-059D-4EBE-8EA9-9C869D23DEB7}" dt="2021-09-11T07:54:24.918" v="12" actId="478"/>
          <ac:picMkLst>
            <pc:docMk/>
            <pc:sldMk cId="24589760" sldId="271"/>
            <ac:picMk id="21" creationId="{963210F3-4423-49ED-9646-FB50E225D844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4:30.562" v="14" actId="478"/>
        <pc:sldMkLst>
          <pc:docMk/>
          <pc:sldMk cId="2435890698" sldId="272"/>
        </pc:sldMkLst>
        <pc:picChg chg="del">
          <ac:chgData name="Anis Farihan Mat Raffei" userId="caa0f81d-2ced-4ad8-a070-ba6968b9f259" providerId="ADAL" clId="{734A718A-059D-4EBE-8EA9-9C869D23DEB7}" dt="2021-09-11T07:54:30.562" v="14" actId="478"/>
          <ac:picMkLst>
            <pc:docMk/>
            <pc:sldMk cId="2435890698" sldId="272"/>
            <ac:picMk id="18" creationId="{A6DF2626-E6AB-4BD0-A193-DDF9A42C64B5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4:32.801" v="15" actId="478"/>
        <pc:sldMkLst>
          <pc:docMk/>
          <pc:sldMk cId="1359396042" sldId="273"/>
        </pc:sldMkLst>
        <pc:picChg chg="del">
          <ac:chgData name="Anis Farihan Mat Raffei" userId="caa0f81d-2ced-4ad8-a070-ba6968b9f259" providerId="ADAL" clId="{734A718A-059D-4EBE-8EA9-9C869D23DEB7}" dt="2021-09-11T07:54:32.801" v="15" actId="478"/>
          <ac:picMkLst>
            <pc:docMk/>
            <pc:sldMk cId="1359396042" sldId="273"/>
            <ac:picMk id="18" creationId="{C72F6B1C-0A3B-48BD-B400-EBF1AE6BA0D6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4:27.300" v="13" actId="478"/>
        <pc:sldMkLst>
          <pc:docMk/>
          <pc:sldMk cId="119730486" sldId="274"/>
        </pc:sldMkLst>
        <pc:picChg chg="del">
          <ac:chgData name="Anis Farihan Mat Raffei" userId="caa0f81d-2ced-4ad8-a070-ba6968b9f259" providerId="ADAL" clId="{734A718A-059D-4EBE-8EA9-9C869D23DEB7}" dt="2021-09-11T07:54:27.300" v="13" actId="478"/>
          <ac:picMkLst>
            <pc:docMk/>
            <pc:sldMk cId="119730486" sldId="274"/>
            <ac:picMk id="59" creationId="{E1211891-0262-41D2-9C49-106FC1F1ECC6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4:08.237" v="5" actId="478"/>
        <pc:sldMkLst>
          <pc:docMk/>
          <pc:sldMk cId="3985984464" sldId="277"/>
        </pc:sldMkLst>
        <pc:picChg chg="del">
          <ac:chgData name="Anis Farihan Mat Raffei" userId="caa0f81d-2ced-4ad8-a070-ba6968b9f259" providerId="ADAL" clId="{734A718A-059D-4EBE-8EA9-9C869D23DEB7}" dt="2021-09-11T07:54:08.237" v="5" actId="478"/>
          <ac:picMkLst>
            <pc:docMk/>
            <pc:sldMk cId="3985984464" sldId="277"/>
            <ac:picMk id="17" creationId="{8B6871AC-5D01-4FAA-A864-1DA9556E8AA7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4:35.300" v="16" actId="478"/>
        <pc:sldMkLst>
          <pc:docMk/>
          <pc:sldMk cId="124119968" sldId="278"/>
        </pc:sldMkLst>
        <pc:picChg chg="del">
          <ac:chgData name="Anis Farihan Mat Raffei" userId="caa0f81d-2ced-4ad8-a070-ba6968b9f259" providerId="ADAL" clId="{734A718A-059D-4EBE-8EA9-9C869D23DEB7}" dt="2021-09-11T07:54:35.300" v="16" actId="478"/>
          <ac:picMkLst>
            <pc:docMk/>
            <pc:sldMk cId="124119968" sldId="278"/>
            <ac:picMk id="19" creationId="{8FDF7282-95BB-4DC8-948C-D59D16A34B96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4:37.083" v="17" actId="478"/>
        <pc:sldMkLst>
          <pc:docMk/>
          <pc:sldMk cId="155109017" sldId="279"/>
        </pc:sldMkLst>
        <pc:picChg chg="del">
          <ac:chgData name="Anis Farihan Mat Raffei" userId="caa0f81d-2ced-4ad8-a070-ba6968b9f259" providerId="ADAL" clId="{734A718A-059D-4EBE-8EA9-9C869D23DEB7}" dt="2021-09-11T07:54:37.083" v="17" actId="478"/>
          <ac:picMkLst>
            <pc:docMk/>
            <pc:sldMk cId="155109017" sldId="279"/>
            <ac:picMk id="14" creationId="{22EC511E-1640-494A-A582-6BEDE93DC45F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4:39.968" v="18" actId="478"/>
        <pc:sldMkLst>
          <pc:docMk/>
          <pc:sldMk cId="3044505263" sldId="280"/>
        </pc:sldMkLst>
        <pc:picChg chg="del">
          <ac:chgData name="Anis Farihan Mat Raffei" userId="caa0f81d-2ced-4ad8-a070-ba6968b9f259" providerId="ADAL" clId="{734A718A-059D-4EBE-8EA9-9C869D23DEB7}" dt="2021-09-11T07:54:39.968" v="18" actId="478"/>
          <ac:picMkLst>
            <pc:docMk/>
            <pc:sldMk cId="3044505263" sldId="280"/>
            <ac:picMk id="15" creationId="{D5481F30-1F7D-4DFD-8063-22675FD31EB8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4:44.797" v="20" actId="478"/>
        <pc:sldMkLst>
          <pc:docMk/>
          <pc:sldMk cId="3990961258" sldId="281"/>
        </pc:sldMkLst>
        <pc:picChg chg="del">
          <ac:chgData name="Anis Farihan Mat Raffei" userId="caa0f81d-2ced-4ad8-a070-ba6968b9f259" providerId="ADAL" clId="{734A718A-059D-4EBE-8EA9-9C869D23DEB7}" dt="2021-09-11T07:54:44.797" v="20" actId="478"/>
          <ac:picMkLst>
            <pc:docMk/>
            <pc:sldMk cId="3990961258" sldId="281"/>
            <ac:picMk id="13" creationId="{D2E1E08B-1E3D-4278-B54D-CA830906248B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4:47.239" v="21" actId="478"/>
        <pc:sldMkLst>
          <pc:docMk/>
          <pc:sldMk cId="1576238343" sldId="282"/>
        </pc:sldMkLst>
        <pc:picChg chg="del">
          <ac:chgData name="Anis Farihan Mat Raffei" userId="caa0f81d-2ced-4ad8-a070-ba6968b9f259" providerId="ADAL" clId="{734A718A-059D-4EBE-8EA9-9C869D23DEB7}" dt="2021-09-11T07:54:47.239" v="21" actId="478"/>
          <ac:picMkLst>
            <pc:docMk/>
            <pc:sldMk cId="1576238343" sldId="282"/>
            <ac:picMk id="16" creationId="{20F4904A-4B3A-41A4-9BBE-F5F2EBAFC57D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4:49.970" v="22" actId="478"/>
        <pc:sldMkLst>
          <pc:docMk/>
          <pc:sldMk cId="2365583358" sldId="283"/>
        </pc:sldMkLst>
        <pc:picChg chg="del">
          <ac:chgData name="Anis Farihan Mat Raffei" userId="caa0f81d-2ced-4ad8-a070-ba6968b9f259" providerId="ADAL" clId="{734A718A-059D-4EBE-8EA9-9C869D23DEB7}" dt="2021-09-11T07:54:49.970" v="22" actId="478"/>
          <ac:picMkLst>
            <pc:docMk/>
            <pc:sldMk cId="2365583358" sldId="283"/>
            <ac:picMk id="19" creationId="{1012FC87-7E07-4CC8-B3C0-145065FF405C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4:52.447" v="23" actId="478"/>
        <pc:sldMkLst>
          <pc:docMk/>
          <pc:sldMk cId="4225499124" sldId="284"/>
        </pc:sldMkLst>
        <pc:picChg chg="del">
          <ac:chgData name="Anis Farihan Mat Raffei" userId="caa0f81d-2ced-4ad8-a070-ba6968b9f259" providerId="ADAL" clId="{734A718A-059D-4EBE-8EA9-9C869D23DEB7}" dt="2021-09-11T07:54:52.447" v="23" actId="478"/>
          <ac:picMkLst>
            <pc:docMk/>
            <pc:sldMk cId="4225499124" sldId="284"/>
            <ac:picMk id="32" creationId="{AFBD9C53-0490-451A-8907-54F33ECCB789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4:54.805" v="24" actId="478"/>
        <pc:sldMkLst>
          <pc:docMk/>
          <pc:sldMk cId="1437650148" sldId="285"/>
        </pc:sldMkLst>
        <pc:picChg chg="del">
          <ac:chgData name="Anis Farihan Mat Raffei" userId="caa0f81d-2ced-4ad8-a070-ba6968b9f259" providerId="ADAL" clId="{734A718A-059D-4EBE-8EA9-9C869D23DEB7}" dt="2021-09-11T07:54:54.805" v="24" actId="478"/>
          <ac:picMkLst>
            <pc:docMk/>
            <pc:sldMk cId="1437650148" sldId="285"/>
            <ac:picMk id="36" creationId="{0351B55E-B367-4595-B010-5F7083BD1979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4:56.895" v="25" actId="478"/>
        <pc:sldMkLst>
          <pc:docMk/>
          <pc:sldMk cId="3381483677" sldId="286"/>
        </pc:sldMkLst>
        <pc:picChg chg="del">
          <ac:chgData name="Anis Farihan Mat Raffei" userId="caa0f81d-2ced-4ad8-a070-ba6968b9f259" providerId="ADAL" clId="{734A718A-059D-4EBE-8EA9-9C869D23DEB7}" dt="2021-09-11T07:54:56.895" v="25" actId="478"/>
          <ac:picMkLst>
            <pc:docMk/>
            <pc:sldMk cId="3381483677" sldId="286"/>
            <ac:picMk id="22" creationId="{16A79E48-1B1D-48F5-A0E8-1CC887EF320A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4:59.589" v="26" actId="478"/>
        <pc:sldMkLst>
          <pc:docMk/>
          <pc:sldMk cId="807964010" sldId="287"/>
        </pc:sldMkLst>
        <pc:picChg chg="del">
          <ac:chgData name="Anis Farihan Mat Raffei" userId="caa0f81d-2ced-4ad8-a070-ba6968b9f259" providerId="ADAL" clId="{734A718A-059D-4EBE-8EA9-9C869D23DEB7}" dt="2021-09-11T07:54:59.589" v="26" actId="478"/>
          <ac:picMkLst>
            <pc:docMk/>
            <pc:sldMk cId="807964010" sldId="287"/>
            <ac:picMk id="22" creationId="{FE7E5020-1689-4258-A1DE-AB6DB8008EA8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5:02.358" v="27" actId="478"/>
        <pc:sldMkLst>
          <pc:docMk/>
          <pc:sldMk cId="3980894507" sldId="288"/>
        </pc:sldMkLst>
        <pc:picChg chg="del">
          <ac:chgData name="Anis Farihan Mat Raffei" userId="caa0f81d-2ced-4ad8-a070-ba6968b9f259" providerId="ADAL" clId="{734A718A-059D-4EBE-8EA9-9C869D23DEB7}" dt="2021-09-11T07:55:02.358" v="27" actId="478"/>
          <ac:picMkLst>
            <pc:docMk/>
            <pc:sldMk cId="3980894507" sldId="288"/>
            <ac:picMk id="42" creationId="{81435E3A-4749-416B-B7B3-51D82340FDA1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5:04.789" v="28" actId="478"/>
        <pc:sldMkLst>
          <pc:docMk/>
          <pc:sldMk cId="3203490023" sldId="289"/>
        </pc:sldMkLst>
        <pc:picChg chg="del">
          <ac:chgData name="Anis Farihan Mat Raffei" userId="caa0f81d-2ced-4ad8-a070-ba6968b9f259" providerId="ADAL" clId="{734A718A-059D-4EBE-8EA9-9C869D23DEB7}" dt="2021-09-11T07:55:04.789" v="28" actId="478"/>
          <ac:picMkLst>
            <pc:docMk/>
            <pc:sldMk cId="3203490023" sldId="289"/>
            <ac:picMk id="27" creationId="{6F4EB82C-5E25-4842-A19E-6D2D7BC3A1E1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5:06.778" v="29" actId="478"/>
        <pc:sldMkLst>
          <pc:docMk/>
          <pc:sldMk cId="3997076369" sldId="290"/>
        </pc:sldMkLst>
        <pc:picChg chg="del">
          <ac:chgData name="Anis Farihan Mat Raffei" userId="caa0f81d-2ced-4ad8-a070-ba6968b9f259" providerId="ADAL" clId="{734A718A-059D-4EBE-8EA9-9C869D23DEB7}" dt="2021-09-11T07:55:06.778" v="29" actId="478"/>
          <ac:picMkLst>
            <pc:docMk/>
            <pc:sldMk cId="3997076369" sldId="290"/>
            <ac:picMk id="15" creationId="{7BC4C1D8-6C0E-4A1E-B7BC-22B6429B841A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5:08.909" v="30" actId="478"/>
        <pc:sldMkLst>
          <pc:docMk/>
          <pc:sldMk cId="2391378689" sldId="291"/>
        </pc:sldMkLst>
        <pc:picChg chg="del">
          <ac:chgData name="Anis Farihan Mat Raffei" userId="caa0f81d-2ced-4ad8-a070-ba6968b9f259" providerId="ADAL" clId="{734A718A-059D-4EBE-8EA9-9C869D23DEB7}" dt="2021-09-11T07:55:08.909" v="30" actId="478"/>
          <ac:picMkLst>
            <pc:docMk/>
            <pc:sldMk cId="2391378689" sldId="291"/>
            <ac:picMk id="13" creationId="{8A56D502-2CF4-4FDC-A05B-CA9F09F1E3A9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5:11.417" v="31" actId="478"/>
        <pc:sldMkLst>
          <pc:docMk/>
          <pc:sldMk cId="61949048" sldId="292"/>
        </pc:sldMkLst>
        <pc:picChg chg="del">
          <ac:chgData name="Anis Farihan Mat Raffei" userId="caa0f81d-2ced-4ad8-a070-ba6968b9f259" providerId="ADAL" clId="{734A718A-059D-4EBE-8EA9-9C869D23DEB7}" dt="2021-09-11T07:55:11.417" v="31" actId="478"/>
          <ac:picMkLst>
            <pc:docMk/>
            <pc:sldMk cId="61949048" sldId="292"/>
            <ac:picMk id="14" creationId="{802F80B4-8E85-483E-A7A6-6BC1AA3E19A0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5:13.237" v="32" actId="478"/>
        <pc:sldMkLst>
          <pc:docMk/>
          <pc:sldMk cId="1310320390" sldId="293"/>
        </pc:sldMkLst>
        <pc:picChg chg="del">
          <ac:chgData name="Anis Farihan Mat Raffei" userId="caa0f81d-2ced-4ad8-a070-ba6968b9f259" providerId="ADAL" clId="{734A718A-059D-4EBE-8EA9-9C869D23DEB7}" dt="2021-09-11T07:55:13.237" v="32" actId="478"/>
          <ac:picMkLst>
            <pc:docMk/>
            <pc:sldMk cId="1310320390" sldId="293"/>
            <ac:picMk id="14" creationId="{F52C30ED-70E5-451D-887C-34613D0F8343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5:15.743" v="33" actId="478"/>
        <pc:sldMkLst>
          <pc:docMk/>
          <pc:sldMk cId="2349947216" sldId="294"/>
        </pc:sldMkLst>
        <pc:picChg chg="del">
          <ac:chgData name="Anis Farihan Mat Raffei" userId="caa0f81d-2ced-4ad8-a070-ba6968b9f259" providerId="ADAL" clId="{734A718A-059D-4EBE-8EA9-9C869D23DEB7}" dt="2021-09-11T07:55:15.743" v="33" actId="478"/>
          <ac:picMkLst>
            <pc:docMk/>
            <pc:sldMk cId="2349947216" sldId="294"/>
            <ac:picMk id="15" creationId="{2853CDC5-DCFA-439E-AA17-DC754959D2D9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5:17.928" v="34" actId="478"/>
        <pc:sldMkLst>
          <pc:docMk/>
          <pc:sldMk cId="1754538086" sldId="295"/>
        </pc:sldMkLst>
        <pc:picChg chg="del">
          <ac:chgData name="Anis Farihan Mat Raffei" userId="caa0f81d-2ced-4ad8-a070-ba6968b9f259" providerId="ADAL" clId="{734A718A-059D-4EBE-8EA9-9C869D23DEB7}" dt="2021-09-11T07:55:17.928" v="34" actId="478"/>
          <ac:picMkLst>
            <pc:docMk/>
            <pc:sldMk cId="1754538086" sldId="295"/>
            <ac:picMk id="17" creationId="{E846C00C-3783-4AA8-8C1F-3298F258946F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5:20.018" v="35" actId="478"/>
        <pc:sldMkLst>
          <pc:docMk/>
          <pc:sldMk cId="3058190039" sldId="296"/>
        </pc:sldMkLst>
        <pc:picChg chg="del">
          <ac:chgData name="Anis Farihan Mat Raffei" userId="caa0f81d-2ced-4ad8-a070-ba6968b9f259" providerId="ADAL" clId="{734A718A-059D-4EBE-8EA9-9C869D23DEB7}" dt="2021-09-11T07:55:20.018" v="35" actId="478"/>
          <ac:picMkLst>
            <pc:docMk/>
            <pc:sldMk cId="3058190039" sldId="296"/>
            <ac:picMk id="16" creationId="{46F8ACB5-2959-47D3-8F2B-6A1F35F1F338}"/>
          </ac:picMkLst>
        </pc:picChg>
      </pc:sldChg>
      <pc:sldChg chg="delSp mod">
        <pc:chgData name="Anis Farihan Mat Raffei" userId="caa0f81d-2ced-4ad8-a070-ba6968b9f259" providerId="ADAL" clId="{734A718A-059D-4EBE-8EA9-9C869D23DEB7}" dt="2021-09-11T07:55:22.353" v="36" actId="478"/>
        <pc:sldMkLst>
          <pc:docMk/>
          <pc:sldMk cId="700552088" sldId="297"/>
        </pc:sldMkLst>
        <pc:picChg chg="del">
          <ac:chgData name="Anis Farihan Mat Raffei" userId="caa0f81d-2ced-4ad8-a070-ba6968b9f259" providerId="ADAL" clId="{734A718A-059D-4EBE-8EA9-9C869D23DEB7}" dt="2021-09-11T07:55:22.353" v="36" actId="478"/>
          <ac:picMkLst>
            <pc:docMk/>
            <pc:sldMk cId="700552088" sldId="297"/>
            <ac:picMk id="16" creationId="{FE111527-0439-4FCF-93DA-E5FF3B06E83E}"/>
          </ac:picMkLst>
        </pc:picChg>
      </pc:sldChg>
      <pc:sldChg chg="modSp add del mod">
        <pc:chgData name="Anis Farihan Mat Raffei" userId="caa0f81d-2ced-4ad8-a070-ba6968b9f259" providerId="ADAL" clId="{734A718A-059D-4EBE-8EA9-9C869D23DEB7}" dt="2021-10-06T04:12:01.013" v="50" actId="47"/>
        <pc:sldMkLst>
          <pc:docMk/>
          <pc:sldMk cId="1709611400" sldId="298"/>
        </pc:sldMkLst>
        <pc:spChg chg="mod">
          <ac:chgData name="Anis Farihan Mat Raffei" userId="caa0f81d-2ced-4ad8-a070-ba6968b9f259" providerId="ADAL" clId="{734A718A-059D-4EBE-8EA9-9C869D23DEB7}" dt="2021-09-16T00:05:25.596" v="48" actId="20577"/>
          <ac:spMkLst>
            <pc:docMk/>
            <pc:sldMk cId="1709611400" sldId="298"/>
            <ac:spMk id="8" creationId="{CF64291D-90B5-4F1B-A713-D4EE3F8BDE70}"/>
          </ac:spMkLst>
        </pc:spChg>
        <pc:spChg chg="mod">
          <ac:chgData name="Anis Farihan Mat Raffei" userId="caa0f81d-2ced-4ad8-a070-ba6968b9f259" providerId="ADAL" clId="{734A718A-059D-4EBE-8EA9-9C869D23DEB7}" dt="2021-09-16T00:05:33.733" v="49" actId="20577"/>
          <ac:spMkLst>
            <pc:docMk/>
            <pc:sldMk cId="1709611400" sldId="298"/>
            <ac:spMk id="20" creationId="{5465BD64-5C46-46EB-943B-6CB9F20352E8}"/>
          </ac:spMkLst>
        </pc:spChg>
      </pc:sldChg>
    </pc:docChg>
  </pc:docChgLst>
  <pc:docChgLst>
    <pc:chgData name="Anis Farihan Mat Raffei" userId="caa0f81d-2ced-4ad8-a070-ba6968b9f259" providerId="ADAL" clId="{F03435F3-7306-4DC2-B203-067DAF7BA4D9}"/>
    <pc:docChg chg="custSel modSld">
      <pc:chgData name="Anis Farihan Mat Raffei" userId="caa0f81d-2ced-4ad8-a070-ba6968b9f259" providerId="ADAL" clId="{F03435F3-7306-4DC2-B203-067DAF7BA4D9}" dt="2021-09-07T02:32:42.679" v="13" actId="478"/>
      <pc:docMkLst>
        <pc:docMk/>
      </pc:docMkLst>
      <pc:sldChg chg="modSp mod">
        <pc:chgData name="Anis Farihan Mat Raffei" userId="caa0f81d-2ced-4ad8-a070-ba6968b9f259" providerId="ADAL" clId="{F03435F3-7306-4DC2-B203-067DAF7BA4D9}" dt="2021-09-02T01:46:43.036" v="10" actId="20577"/>
        <pc:sldMkLst>
          <pc:docMk/>
          <pc:sldMk cId="3841570988" sldId="256"/>
        </pc:sldMkLst>
        <pc:spChg chg="mod">
          <ac:chgData name="Anis Farihan Mat Raffei" userId="caa0f81d-2ced-4ad8-a070-ba6968b9f259" providerId="ADAL" clId="{F03435F3-7306-4DC2-B203-067DAF7BA4D9}" dt="2021-09-02T01:46:43.036" v="10" actId="20577"/>
          <ac:spMkLst>
            <pc:docMk/>
            <pc:sldMk cId="3841570988" sldId="256"/>
            <ac:spMk id="20" creationId="{5465BD64-5C46-46EB-943B-6CB9F20352E8}"/>
          </ac:spMkLst>
        </pc:spChg>
      </pc:sldChg>
      <pc:sldChg chg="delSp mod">
        <pc:chgData name="Anis Farihan Mat Raffei" userId="caa0f81d-2ced-4ad8-a070-ba6968b9f259" providerId="ADAL" clId="{F03435F3-7306-4DC2-B203-067DAF7BA4D9}" dt="2021-09-07T02:31:29.374" v="12" actId="478"/>
        <pc:sldMkLst>
          <pc:docMk/>
          <pc:sldMk cId="3272123677" sldId="264"/>
        </pc:sldMkLst>
        <pc:spChg chg="del">
          <ac:chgData name="Anis Farihan Mat Raffei" userId="caa0f81d-2ced-4ad8-a070-ba6968b9f259" providerId="ADAL" clId="{F03435F3-7306-4DC2-B203-067DAF7BA4D9}" dt="2021-09-07T02:31:29.374" v="12" actId="478"/>
          <ac:spMkLst>
            <pc:docMk/>
            <pc:sldMk cId="3272123677" sldId="264"/>
            <ac:spMk id="15" creationId="{FB07FCB3-2401-4F2E-9D9B-4F0234EF842E}"/>
          </ac:spMkLst>
        </pc:spChg>
      </pc:sldChg>
      <pc:sldChg chg="modSp mod">
        <pc:chgData name="Anis Farihan Mat Raffei" userId="caa0f81d-2ced-4ad8-a070-ba6968b9f259" providerId="ADAL" clId="{F03435F3-7306-4DC2-B203-067DAF7BA4D9}" dt="2021-09-02T01:57:32.585" v="11" actId="1076"/>
        <pc:sldMkLst>
          <pc:docMk/>
          <pc:sldMk cId="119730486" sldId="274"/>
        </pc:sldMkLst>
        <pc:spChg chg="mod">
          <ac:chgData name="Anis Farihan Mat Raffei" userId="caa0f81d-2ced-4ad8-a070-ba6968b9f259" providerId="ADAL" clId="{F03435F3-7306-4DC2-B203-067DAF7BA4D9}" dt="2021-09-02T01:57:32.585" v="11" actId="1076"/>
          <ac:spMkLst>
            <pc:docMk/>
            <pc:sldMk cId="119730486" sldId="274"/>
            <ac:spMk id="52" creationId="{B39FFD96-167F-4031-8C1E-32CBAF227500}"/>
          </ac:spMkLst>
        </pc:spChg>
        <pc:spChg chg="mod">
          <ac:chgData name="Anis Farihan Mat Raffei" userId="caa0f81d-2ced-4ad8-a070-ba6968b9f259" providerId="ADAL" clId="{F03435F3-7306-4DC2-B203-067DAF7BA4D9}" dt="2021-09-02T01:57:32.585" v="11" actId="1076"/>
          <ac:spMkLst>
            <pc:docMk/>
            <pc:sldMk cId="119730486" sldId="274"/>
            <ac:spMk id="55" creationId="{CD97D032-D078-4874-8A0A-B50C055E2AEE}"/>
          </ac:spMkLst>
        </pc:spChg>
        <pc:picChg chg="mod">
          <ac:chgData name="Anis Farihan Mat Raffei" userId="caa0f81d-2ced-4ad8-a070-ba6968b9f259" providerId="ADAL" clId="{F03435F3-7306-4DC2-B203-067DAF7BA4D9}" dt="2021-09-02T01:57:32.585" v="11" actId="1076"/>
          <ac:picMkLst>
            <pc:docMk/>
            <pc:sldMk cId="119730486" sldId="274"/>
            <ac:picMk id="51" creationId="{0768C45D-78DB-49BE-A7C4-DA38E38E4BB2}"/>
          </ac:picMkLst>
        </pc:picChg>
      </pc:sldChg>
      <pc:sldChg chg="delSp mod">
        <pc:chgData name="Anis Farihan Mat Raffei" userId="caa0f81d-2ced-4ad8-a070-ba6968b9f259" providerId="ADAL" clId="{F03435F3-7306-4DC2-B203-067DAF7BA4D9}" dt="2021-09-07T02:32:42.679" v="13" actId="478"/>
        <pc:sldMkLst>
          <pc:docMk/>
          <pc:sldMk cId="3985984464" sldId="277"/>
        </pc:sldMkLst>
        <pc:spChg chg="del">
          <ac:chgData name="Anis Farihan Mat Raffei" userId="caa0f81d-2ced-4ad8-a070-ba6968b9f259" providerId="ADAL" clId="{F03435F3-7306-4DC2-B203-067DAF7BA4D9}" dt="2021-09-07T02:32:42.679" v="13" actId="478"/>
          <ac:spMkLst>
            <pc:docMk/>
            <pc:sldMk cId="3985984464" sldId="277"/>
            <ac:spMk id="15" creationId="{99175F9D-F4B1-4706-ACAA-34FE789690A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449E3D-D1E1-47BC-9570-7C33C0E1FAA8}" type="doc">
      <dgm:prSet loTypeId="urn:microsoft.com/office/officeart/2005/8/layout/list1" loCatId="list" qsTypeId="urn:microsoft.com/office/officeart/2005/8/quickstyle/simple3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A667E06-36D2-468D-A7EE-E40D83BA02CB}">
      <dgm:prSet custT="1"/>
      <dgm:spPr>
        <a:xfrm>
          <a:off x="435276" y="4787"/>
          <a:ext cx="6093877" cy="649440"/>
        </a:xfrm>
        <a:prstGeom prst="roundRect">
          <a:avLst/>
        </a:prstGeom>
        <a:gradFill rotWithShape="0">
          <a:gsLst>
            <a:gs pos="0">
              <a:srgbClr val="4584D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4584D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4584D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rtl="0">
            <a:buNone/>
          </a:pPr>
          <a:r>
            <a:rPr lang="en-US" sz="2000" b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Usually regarded as the most important in CBR cycle</a:t>
          </a:r>
          <a:endParaRPr lang="en-US" sz="20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A6F4D2D6-570B-499F-A23A-E23E0ED8C49B}" type="parTrans" cxnId="{48FBE9B5-4563-450B-ABCC-79FFD206536D}">
      <dgm:prSet/>
      <dgm:spPr/>
      <dgm:t>
        <a:bodyPr/>
        <a:lstStyle/>
        <a:p>
          <a:endParaRPr lang="en-US" sz="2000"/>
        </a:p>
      </dgm:t>
    </dgm:pt>
    <dgm:pt modelId="{4DEDEC2D-88FD-4BF0-B2D7-5B142D908AAA}" type="sibTrans" cxnId="{48FBE9B5-4563-450B-ABCC-79FFD206536D}">
      <dgm:prSet/>
      <dgm:spPr/>
      <dgm:t>
        <a:bodyPr/>
        <a:lstStyle/>
        <a:p>
          <a:endParaRPr lang="en-US" sz="2000"/>
        </a:p>
      </dgm:t>
    </dgm:pt>
    <dgm:pt modelId="{C031E270-C434-4EA7-A8B5-0EEE2B9EFA1D}">
      <dgm:prSet custT="1"/>
      <dgm:spPr>
        <a:xfrm>
          <a:off x="435276" y="1002707"/>
          <a:ext cx="6093877" cy="649440"/>
        </a:xfrm>
        <a:prstGeom prst="roundRect">
          <a:avLst/>
        </a:prstGeom>
        <a:gradFill rotWithShape="0">
          <a:gsLst>
            <a:gs pos="0">
              <a:srgbClr val="5BD078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BD078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BD078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rtl="0">
            <a:buNone/>
          </a:pPr>
          <a:r>
            <a:rPr lang="en-US" sz="2000" b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Various approach have been developed to retrieve similar cases in CBR</a:t>
          </a:r>
          <a:endParaRPr lang="en-US" sz="20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9DBCC19D-645D-4753-B9C1-4A844D42EA64}" type="parTrans" cxnId="{27BC09B2-8C81-477C-B27D-0375D010A549}">
      <dgm:prSet/>
      <dgm:spPr/>
      <dgm:t>
        <a:bodyPr/>
        <a:lstStyle/>
        <a:p>
          <a:endParaRPr lang="en-US" sz="2000"/>
        </a:p>
      </dgm:t>
    </dgm:pt>
    <dgm:pt modelId="{157C5D03-97C8-4AEB-AFA1-86CCF24A2771}" type="sibTrans" cxnId="{27BC09B2-8C81-477C-B27D-0375D010A549}">
      <dgm:prSet/>
      <dgm:spPr/>
      <dgm:t>
        <a:bodyPr/>
        <a:lstStyle/>
        <a:p>
          <a:endParaRPr lang="en-US" sz="2000"/>
        </a:p>
      </dgm:t>
    </dgm:pt>
    <dgm:pt modelId="{91407E5C-0C9C-4A28-84FD-A39DA8E6DBA8}">
      <dgm:prSet custT="1"/>
      <dgm:spPr>
        <a:xfrm>
          <a:off x="435276" y="2000627"/>
          <a:ext cx="6093877" cy="649440"/>
        </a:xfrm>
        <a:prstGeom prst="roundRect">
          <a:avLst/>
        </a:prstGeom>
        <a:gradFill rotWithShape="0">
          <a:gsLst>
            <a:gs pos="0">
              <a:srgbClr val="A5D028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A5D028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A5D028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rtl="0">
            <a:buNone/>
          </a:pPr>
          <a:r>
            <a:rPr lang="en-US" sz="2000" b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Similarity measure are used in the CBR retrieval process</a:t>
          </a:r>
          <a:endParaRPr lang="en-US" sz="20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54E73460-18C6-4BCE-8607-8887897E5BB1}" type="parTrans" cxnId="{5A9D789A-35E5-4C4C-95E0-2A8656E0D2B3}">
      <dgm:prSet/>
      <dgm:spPr/>
      <dgm:t>
        <a:bodyPr/>
        <a:lstStyle/>
        <a:p>
          <a:endParaRPr lang="en-US" sz="2000"/>
        </a:p>
      </dgm:t>
    </dgm:pt>
    <dgm:pt modelId="{2974141F-9323-4313-BFD2-ECBFDD268627}" type="sibTrans" cxnId="{5A9D789A-35E5-4C4C-95E0-2A8656E0D2B3}">
      <dgm:prSet/>
      <dgm:spPr/>
      <dgm:t>
        <a:bodyPr/>
        <a:lstStyle/>
        <a:p>
          <a:endParaRPr lang="en-US" sz="2000"/>
        </a:p>
      </dgm:t>
    </dgm:pt>
    <dgm:pt modelId="{85DF3143-F12A-4D3F-AEB0-B42FB7F3055B}">
      <dgm:prSet custT="1"/>
      <dgm:spPr>
        <a:xfrm>
          <a:off x="435276" y="2998547"/>
          <a:ext cx="6093877" cy="649440"/>
        </a:xfrm>
        <a:prstGeom prst="roundRect">
          <a:avLst/>
        </a:prstGeom>
        <a:gradFill rotWithShape="0">
          <a:gsLst>
            <a:gs pos="0">
              <a:srgbClr val="F5C040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F5C040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F5C040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rtl="0">
            <a:buNone/>
          </a:pPr>
          <a:r>
            <a:rPr lang="en-US" sz="2000" b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Poor reasoning resulted from poor similarity measure</a:t>
          </a:r>
          <a:endParaRPr lang="en-US" sz="20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FFAA705E-E255-485F-9002-7C8157EF119F}" type="parTrans" cxnId="{6F08BD9E-D3AB-4AA1-BB3E-C6F4EFBD5F96}">
      <dgm:prSet/>
      <dgm:spPr/>
      <dgm:t>
        <a:bodyPr/>
        <a:lstStyle/>
        <a:p>
          <a:endParaRPr lang="en-US" sz="2000"/>
        </a:p>
      </dgm:t>
    </dgm:pt>
    <dgm:pt modelId="{0468D21F-2AA2-4EF3-876B-A10EDEBE6CB3}" type="sibTrans" cxnId="{6F08BD9E-D3AB-4AA1-BB3E-C6F4EFBD5F96}">
      <dgm:prSet/>
      <dgm:spPr/>
      <dgm:t>
        <a:bodyPr/>
        <a:lstStyle/>
        <a:p>
          <a:endParaRPr lang="en-US" sz="2000"/>
        </a:p>
      </dgm:t>
    </dgm:pt>
    <dgm:pt modelId="{AD6E56F9-0022-48F1-B7D9-0EC6CFC70124}" type="pres">
      <dgm:prSet presAssocID="{B2449E3D-D1E1-47BC-9570-7C33C0E1FAA8}" presName="linear" presStyleCnt="0">
        <dgm:presLayoutVars>
          <dgm:dir/>
          <dgm:animLvl val="lvl"/>
          <dgm:resizeHandles val="exact"/>
        </dgm:presLayoutVars>
      </dgm:prSet>
      <dgm:spPr/>
    </dgm:pt>
    <dgm:pt modelId="{92181AE9-750D-4291-8666-8FAB3BF5A965}" type="pres">
      <dgm:prSet presAssocID="{0A667E06-36D2-468D-A7EE-E40D83BA02CB}" presName="parentLin" presStyleCnt="0"/>
      <dgm:spPr/>
    </dgm:pt>
    <dgm:pt modelId="{3B782993-2155-412E-9AE1-77A604483ABF}" type="pres">
      <dgm:prSet presAssocID="{0A667E06-36D2-468D-A7EE-E40D83BA02CB}" presName="parentLeftMargin" presStyleLbl="node1" presStyleIdx="0" presStyleCnt="4"/>
      <dgm:spPr/>
    </dgm:pt>
    <dgm:pt modelId="{31DC059C-072D-4826-BCC8-0D0B102A17A5}" type="pres">
      <dgm:prSet presAssocID="{0A667E06-36D2-468D-A7EE-E40D83BA02C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4D4A88A-C890-4A27-BCDB-070CDBFC8095}" type="pres">
      <dgm:prSet presAssocID="{0A667E06-36D2-468D-A7EE-E40D83BA02CB}" presName="negativeSpace" presStyleCnt="0"/>
      <dgm:spPr/>
    </dgm:pt>
    <dgm:pt modelId="{1DAEAB2B-B255-4FF3-84C5-625C4E5923EE}" type="pres">
      <dgm:prSet presAssocID="{0A667E06-36D2-468D-A7EE-E40D83BA02CB}" presName="childText" presStyleLbl="conFgAcc1" presStyleIdx="0" presStyleCnt="4">
        <dgm:presLayoutVars>
          <dgm:bulletEnabled val="1"/>
        </dgm:presLayoutVars>
      </dgm:prSet>
      <dgm:spPr>
        <a:xfrm>
          <a:off x="0" y="329507"/>
          <a:ext cx="8705539" cy="5544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584D3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E66DF3CC-EC47-4B68-809F-09878A967A49}" type="pres">
      <dgm:prSet presAssocID="{4DEDEC2D-88FD-4BF0-B2D7-5B142D908AAA}" presName="spaceBetweenRectangles" presStyleCnt="0"/>
      <dgm:spPr/>
    </dgm:pt>
    <dgm:pt modelId="{A590C750-ED87-4073-B8DF-D33F62186702}" type="pres">
      <dgm:prSet presAssocID="{C031E270-C434-4EA7-A8B5-0EEE2B9EFA1D}" presName="parentLin" presStyleCnt="0"/>
      <dgm:spPr/>
    </dgm:pt>
    <dgm:pt modelId="{3301B6E6-EF78-46EF-ABEA-5CD2ADAF744B}" type="pres">
      <dgm:prSet presAssocID="{C031E270-C434-4EA7-A8B5-0EEE2B9EFA1D}" presName="parentLeftMargin" presStyleLbl="node1" presStyleIdx="0" presStyleCnt="4"/>
      <dgm:spPr/>
    </dgm:pt>
    <dgm:pt modelId="{87A5A2FE-5EF2-4407-8F70-BEBF7F07F02E}" type="pres">
      <dgm:prSet presAssocID="{C031E270-C434-4EA7-A8B5-0EEE2B9EFA1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7A29378-E42E-48FA-9F2A-F3AF37CECD08}" type="pres">
      <dgm:prSet presAssocID="{C031E270-C434-4EA7-A8B5-0EEE2B9EFA1D}" presName="negativeSpace" presStyleCnt="0"/>
      <dgm:spPr/>
    </dgm:pt>
    <dgm:pt modelId="{85A63B3B-4033-4A68-BAF9-17A677BCE64D}" type="pres">
      <dgm:prSet presAssocID="{C031E270-C434-4EA7-A8B5-0EEE2B9EFA1D}" presName="childText" presStyleLbl="conFgAcc1" presStyleIdx="1" presStyleCnt="4">
        <dgm:presLayoutVars>
          <dgm:bulletEnabled val="1"/>
        </dgm:presLayoutVars>
      </dgm:prSet>
      <dgm:spPr>
        <a:xfrm>
          <a:off x="0" y="1327427"/>
          <a:ext cx="8705539" cy="5544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5BD078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473F0167-C3E1-4C5E-B975-66F8D5E3ED86}" type="pres">
      <dgm:prSet presAssocID="{157C5D03-97C8-4AEB-AFA1-86CCF24A2771}" presName="spaceBetweenRectangles" presStyleCnt="0"/>
      <dgm:spPr/>
    </dgm:pt>
    <dgm:pt modelId="{FB60DE83-37AD-4584-81B3-0FEF0BAA45E5}" type="pres">
      <dgm:prSet presAssocID="{91407E5C-0C9C-4A28-84FD-A39DA8E6DBA8}" presName="parentLin" presStyleCnt="0"/>
      <dgm:spPr/>
    </dgm:pt>
    <dgm:pt modelId="{AFB28913-CE51-4213-9613-C5FB18A4B511}" type="pres">
      <dgm:prSet presAssocID="{91407E5C-0C9C-4A28-84FD-A39DA8E6DBA8}" presName="parentLeftMargin" presStyleLbl="node1" presStyleIdx="1" presStyleCnt="4"/>
      <dgm:spPr/>
    </dgm:pt>
    <dgm:pt modelId="{1C2E2005-A117-4F72-8782-2E089A4AC9DC}" type="pres">
      <dgm:prSet presAssocID="{91407E5C-0C9C-4A28-84FD-A39DA8E6DBA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5AD1E67-5FAF-4933-99E7-5E3F8FE57213}" type="pres">
      <dgm:prSet presAssocID="{91407E5C-0C9C-4A28-84FD-A39DA8E6DBA8}" presName="negativeSpace" presStyleCnt="0"/>
      <dgm:spPr/>
    </dgm:pt>
    <dgm:pt modelId="{59DFE14B-3F6C-498B-84A2-8466154C1C02}" type="pres">
      <dgm:prSet presAssocID="{91407E5C-0C9C-4A28-84FD-A39DA8E6DBA8}" presName="childText" presStyleLbl="conFgAcc1" presStyleIdx="2" presStyleCnt="4">
        <dgm:presLayoutVars>
          <dgm:bulletEnabled val="1"/>
        </dgm:presLayoutVars>
      </dgm:prSet>
      <dgm:spPr>
        <a:xfrm>
          <a:off x="0" y="2325347"/>
          <a:ext cx="8705539" cy="5544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D028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C739B6AB-5EFB-477C-9EFB-693D181FB3AC}" type="pres">
      <dgm:prSet presAssocID="{2974141F-9323-4313-BFD2-ECBFDD268627}" presName="spaceBetweenRectangles" presStyleCnt="0"/>
      <dgm:spPr/>
    </dgm:pt>
    <dgm:pt modelId="{407B4841-295D-4813-8333-596F8971D0B7}" type="pres">
      <dgm:prSet presAssocID="{85DF3143-F12A-4D3F-AEB0-B42FB7F3055B}" presName="parentLin" presStyleCnt="0"/>
      <dgm:spPr/>
    </dgm:pt>
    <dgm:pt modelId="{5EAA5808-4B84-4903-937E-1BB97C0016B9}" type="pres">
      <dgm:prSet presAssocID="{85DF3143-F12A-4D3F-AEB0-B42FB7F3055B}" presName="parentLeftMargin" presStyleLbl="node1" presStyleIdx="2" presStyleCnt="4"/>
      <dgm:spPr/>
    </dgm:pt>
    <dgm:pt modelId="{C258517D-C4BE-4BE6-B467-31B97417AB5D}" type="pres">
      <dgm:prSet presAssocID="{85DF3143-F12A-4D3F-AEB0-B42FB7F3055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EB3E57F-2816-4F04-A6A0-B71E7BD92C62}" type="pres">
      <dgm:prSet presAssocID="{85DF3143-F12A-4D3F-AEB0-B42FB7F3055B}" presName="negativeSpace" presStyleCnt="0"/>
      <dgm:spPr/>
    </dgm:pt>
    <dgm:pt modelId="{903EC2AE-7DAD-4A9C-8CB1-B6E8DE76FE76}" type="pres">
      <dgm:prSet presAssocID="{85DF3143-F12A-4D3F-AEB0-B42FB7F3055B}" presName="childText" presStyleLbl="conFgAcc1" presStyleIdx="3" presStyleCnt="4">
        <dgm:presLayoutVars>
          <dgm:bulletEnabled val="1"/>
        </dgm:presLayoutVars>
      </dgm:prSet>
      <dgm:spPr>
        <a:xfrm>
          <a:off x="0" y="3323267"/>
          <a:ext cx="8705539" cy="5544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F5C04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</dgm:ptLst>
  <dgm:cxnLst>
    <dgm:cxn modelId="{66710304-920E-4257-8821-201434160F6F}" type="presOf" srcId="{85DF3143-F12A-4D3F-AEB0-B42FB7F3055B}" destId="{C258517D-C4BE-4BE6-B467-31B97417AB5D}" srcOrd="1" destOrd="0" presId="urn:microsoft.com/office/officeart/2005/8/layout/list1"/>
    <dgm:cxn modelId="{A7021214-B90B-452E-AA79-A7DACE5FDA57}" type="presOf" srcId="{B2449E3D-D1E1-47BC-9570-7C33C0E1FAA8}" destId="{AD6E56F9-0022-48F1-B7D9-0EC6CFC70124}" srcOrd="0" destOrd="0" presId="urn:microsoft.com/office/officeart/2005/8/layout/list1"/>
    <dgm:cxn modelId="{28CC675C-F3ED-4D7A-9404-7451C2EA7028}" type="presOf" srcId="{91407E5C-0C9C-4A28-84FD-A39DA8E6DBA8}" destId="{AFB28913-CE51-4213-9613-C5FB18A4B511}" srcOrd="0" destOrd="0" presId="urn:microsoft.com/office/officeart/2005/8/layout/list1"/>
    <dgm:cxn modelId="{770FE560-6F30-4992-A35F-1B22926AD271}" type="presOf" srcId="{91407E5C-0C9C-4A28-84FD-A39DA8E6DBA8}" destId="{1C2E2005-A117-4F72-8782-2E089A4AC9DC}" srcOrd="1" destOrd="0" presId="urn:microsoft.com/office/officeart/2005/8/layout/list1"/>
    <dgm:cxn modelId="{4C0E0161-A3FB-4BAC-A6E3-B2142E224686}" type="presOf" srcId="{85DF3143-F12A-4D3F-AEB0-B42FB7F3055B}" destId="{5EAA5808-4B84-4903-937E-1BB97C0016B9}" srcOrd="0" destOrd="0" presId="urn:microsoft.com/office/officeart/2005/8/layout/list1"/>
    <dgm:cxn modelId="{5A9D789A-35E5-4C4C-95E0-2A8656E0D2B3}" srcId="{B2449E3D-D1E1-47BC-9570-7C33C0E1FAA8}" destId="{91407E5C-0C9C-4A28-84FD-A39DA8E6DBA8}" srcOrd="2" destOrd="0" parTransId="{54E73460-18C6-4BCE-8607-8887897E5BB1}" sibTransId="{2974141F-9323-4313-BFD2-ECBFDD268627}"/>
    <dgm:cxn modelId="{B518819D-F456-4FBB-A232-7503AFC1AA8A}" type="presOf" srcId="{0A667E06-36D2-468D-A7EE-E40D83BA02CB}" destId="{31DC059C-072D-4826-BCC8-0D0B102A17A5}" srcOrd="1" destOrd="0" presId="urn:microsoft.com/office/officeart/2005/8/layout/list1"/>
    <dgm:cxn modelId="{6F08BD9E-D3AB-4AA1-BB3E-C6F4EFBD5F96}" srcId="{B2449E3D-D1E1-47BC-9570-7C33C0E1FAA8}" destId="{85DF3143-F12A-4D3F-AEB0-B42FB7F3055B}" srcOrd="3" destOrd="0" parTransId="{FFAA705E-E255-485F-9002-7C8157EF119F}" sibTransId="{0468D21F-2AA2-4EF3-876B-A10EDEBE6CB3}"/>
    <dgm:cxn modelId="{DF219EAC-9B8A-4703-8AD6-0AE3CF6C9CD0}" type="presOf" srcId="{C031E270-C434-4EA7-A8B5-0EEE2B9EFA1D}" destId="{87A5A2FE-5EF2-4407-8F70-BEBF7F07F02E}" srcOrd="1" destOrd="0" presId="urn:microsoft.com/office/officeart/2005/8/layout/list1"/>
    <dgm:cxn modelId="{27BC09B2-8C81-477C-B27D-0375D010A549}" srcId="{B2449E3D-D1E1-47BC-9570-7C33C0E1FAA8}" destId="{C031E270-C434-4EA7-A8B5-0EEE2B9EFA1D}" srcOrd="1" destOrd="0" parTransId="{9DBCC19D-645D-4753-B9C1-4A844D42EA64}" sibTransId="{157C5D03-97C8-4AEB-AFA1-86CCF24A2771}"/>
    <dgm:cxn modelId="{48FBE9B5-4563-450B-ABCC-79FFD206536D}" srcId="{B2449E3D-D1E1-47BC-9570-7C33C0E1FAA8}" destId="{0A667E06-36D2-468D-A7EE-E40D83BA02CB}" srcOrd="0" destOrd="0" parTransId="{A6F4D2D6-570B-499F-A23A-E23E0ED8C49B}" sibTransId="{4DEDEC2D-88FD-4BF0-B2D7-5B142D908AAA}"/>
    <dgm:cxn modelId="{21D6B4C4-EE13-4A22-A296-B7481A59468F}" type="presOf" srcId="{C031E270-C434-4EA7-A8B5-0EEE2B9EFA1D}" destId="{3301B6E6-EF78-46EF-ABEA-5CD2ADAF744B}" srcOrd="0" destOrd="0" presId="urn:microsoft.com/office/officeart/2005/8/layout/list1"/>
    <dgm:cxn modelId="{A1FBEDEA-057C-48FF-B483-2613D4FABCCD}" type="presOf" srcId="{0A667E06-36D2-468D-A7EE-E40D83BA02CB}" destId="{3B782993-2155-412E-9AE1-77A604483ABF}" srcOrd="0" destOrd="0" presId="urn:microsoft.com/office/officeart/2005/8/layout/list1"/>
    <dgm:cxn modelId="{5D857F33-54F0-4005-9B82-E29AFF187A89}" type="presParOf" srcId="{AD6E56F9-0022-48F1-B7D9-0EC6CFC70124}" destId="{92181AE9-750D-4291-8666-8FAB3BF5A965}" srcOrd="0" destOrd="0" presId="urn:microsoft.com/office/officeart/2005/8/layout/list1"/>
    <dgm:cxn modelId="{A48F66A0-FE3A-42CF-892F-4A5B05946276}" type="presParOf" srcId="{92181AE9-750D-4291-8666-8FAB3BF5A965}" destId="{3B782993-2155-412E-9AE1-77A604483ABF}" srcOrd="0" destOrd="0" presId="urn:microsoft.com/office/officeart/2005/8/layout/list1"/>
    <dgm:cxn modelId="{4587F3F8-2038-4082-A74F-531DE3B803AA}" type="presParOf" srcId="{92181AE9-750D-4291-8666-8FAB3BF5A965}" destId="{31DC059C-072D-4826-BCC8-0D0B102A17A5}" srcOrd="1" destOrd="0" presId="urn:microsoft.com/office/officeart/2005/8/layout/list1"/>
    <dgm:cxn modelId="{56DEFA85-810F-493B-9654-998512C3164D}" type="presParOf" srcId="{AD6E56F9-0022-48F1-B7D9-0EC6CFC70124}" destId="{74D4A88A-C890-4A27-BCDB-070CDBFC8095}" srcOrd="1" destOrd="0" presId="urn:microsoft.com/office/officeart/2005/8/layout/list1"/>
    <dgm:cxn modelId="{391277D5-7FC2-4250-8D2A-D87DAF3AC51F}" type="presParOf" srcId="{AD6E56F9-0022-48F1-B7D9-0EC6CFC70124}" destId="{1DAEAB2B-B255-4FF3-84C5-625C4E5923EE}" srcOrd="2" destOrd="0" presId="urn:microsoft.com/office/officeart/2005/8/layout/list1"/>
    <dgm:cxn modelId="{6F5C7902-488F-45C1-B056-2AF81790EAB0}" type="presParOf" srcId="{AD6E56F9-0022-48F1-B7D9-0EC6CFC70124}" destId="{E66DF3CC-EC47-4B68-809F-09878A967A49}" srcOrd="3" destOrd="0" presId="urn:microsoft.com/office/officeart/2005/8/layout/list1"/>
    <dgm:cxn modelId="{28C7CF63-4375-4B2A-917F-78B249EDA025}" type="presParOf" srcId="{AD6E56F9-0022-48F1-B7D9-0EC6CFC70124}" destId="{A590C750-ED87-4073-B8DF-D33F62186702}" srcOrd="4" destOrd="0" presId="urn:microsoft.com/office/officeart/2005/8/layout/list1"/>
    <dgm:cxn modelId="{5BC29F76-C814-40D2-8785-9D896878A449}" type="presParOf" srcId="{A590C750-ED87-4073-B8DF-D33F62186702}" destId="{3301B6E6-EF78-46EF-ABEA-5CD2ADAF744B}" srcOrd="0" destOrd="0" presId="urn:microsoft.com/office/officeart/2005/8/layout/list1"/>
    <dgm:cxn modelId="{C2833DF5-C7D2-4662-9633-69085D330BA8}" type="presParOf" srcId="{A590C750-ED87-4073-B8DF-D33F62186702}" destId="{87A5A2FE-5EF2-4407-8F70-BEBF7F07F02E}" srcOrd="1" destOrd="0" presId="urn:microsoft.com/office/officeart/2005/8/layout/list1"/>
    <dgm:cxn modelId="{B9703E3E-2315-45BD-8D49-171EB6E8138B}" type="presParOf" srcId="{AD6E56F9-0022-48F1-B7D9-0EC6CFC70124}" destId="{27A29378-E42E-48FA-9F2A-F3AF37CECD08}" srcOrd="5" destOrd="0" presId="urn:microsoft.com/office/officeart/2005/8/layout/list1"/>
    <dgm:cxn modelId="{FE02324E-FB82-450C-91DE-8D081CD7D9F8}" type="presParOf" srcId="{AD6E56F9-0022-48F1-B7D9-0EC6CFC70124}" destId="{85A63B3B-4033-4A68-BAF9-17A677BCE64D}" srcOrd="6" destOrd="0" presId="urn:microsoft.com/office/officeart/2005/8/layout/list1"/>
    <dgm:cxn modelId="{88A19AB3-38BD-4A2D-AF75-B3FBC8B257B7}" type="presParOf" srcId="{AD6E56F9-0022-48F1-B7D9-0EC6CFC70124}" destId="{473F0167-C3E1-4C5E-B975-66F8D5E3ED86}" srcOrd="7" destOrd="0" presId="urn:microsoft.com/office/officeart/2005/8/layout/list1"/>
    <dgm:cxn modelId="{62F7859B-E851-4C34-AB38-35091301A386}" type="presParOf" srcId="{AD6E56F9-0022-48F1-B7D9-0EC6CFC70124}" destId="{FB60DE83-37AD-4584-81B3-0FEF0BAA45E5}" srcOrd="8" destOrd="0" presId="urn:microsoft.com/office/officeart/2005/8/layout/list1"/>
    <dgm:cxn modelId="{158AC6C3-9C75-43E9-B70D-691A11C19ECD}" type="presParOf" srcId="{FB60DE83-37AD-4584-81B3-0FEF0BAA45E5}" destId="{AFB28913-CE51-4213-9613-C5FB18A4B511}" srcOrd="0" destOrd="0" presId="urn:microsoft.com/office/officeart/2005/8/layout/list1"/>
    <dgm:cxn modelId="{35EFD34A-483D-499C-97EE-5E6BDD86F082}" type="presParOf" srcId="{FB60DE83-37AD-4584-81B3-0FEF0BAA45E5}" destId="{1C2E2005-A117-4F72-8782-2E089A4AC9DC}" srcOrd="1" destOrd="0" presId="urn:microsoft.com/office/officeart/2005/8/layout/list1"/>
    <dgm:cxn modelId="{FFB91BF2-4D1F-408C-AFD2-370E9752BDCD}" type="presParOf" srcId="{AD6E56F9-0022-48F1-B7D9-0EC6CFC70124}" destId="{A5AD1E67-5FAF-4933-99E7-5E3F8FE57213}" srcOrd="9" destOrd="0" presId="urn:microsoft.com/office/officeart/2005/8/layout/list1"/>
    <dgm:cxn modelId="{8F8A3A95-7DCD-4A84-A889-5D7F74674CEF}" type="presParOf" srcId="{AD6E56F9-0022-48F1-B7D9-0EC6CFC70124}" destId="{59DFE14B-3F6C-498B-84A2-8466154C1C02}" srcOrd="10" destOrd="0" presId="urn:microsoft.com/office/officeart/2005/8/layout/list1"/>
    <dgm:cxn modelId="{BF47A87C-428F-4249-BADB-E270E6EE6910}" type="presParOf" srcId="{AD6E56F9-0022-48F1-B7D9-0EC6CFC70124}" destId="{C739B6AB-5EFB-477C-9EFB-693D181FB3AC}" srcOrd="11" destOrd="0" presId="urn:microsoft.com/office/officeart/2005/8/layout/list1"/>
    <dgm:cxn modelId="{9DECDBE8-545A-4716-B50D-54D3A874C744}" type="presParOf" srcId="{AD6E56F9-0022-48F1-B7D9-0EC6CFC70124}" destId="{407B4841-295D-4813-8333-596F8971D0B7}" srcOrd="12" destOrd="0" presId="urn:microsoft.com/office/officeart/2005/8/layout/list1"/>
    <dgm:cxn modelId="{8D0C65A6-C8C0-4C0F-BFC0-91F3BB3F811D}" type="presParOf" srcId="{407B4841-295D-4813-8333-596F8971D0B7}" destId="{5EAA5808-4B84-4903-937E-1BB97C0016B9}" srcOrd="0" destOrd="0" presId="urn:microsoft.com/office/officeart/2005/8/layout/list1"/>
    <dgm:cxn modelId="{CF30F4AD-5F02-4A4D-9C0C-81B22E2426B9}" type="presParOf" srcId="{407B4841-295D-4813-8333-596F8971D0B7}" destId="{C258517D-C4BE-4BE6-B467-31B97417AB5D}" srcOrd="1" destOrd="0" presId="urn:microsoft.com/office/officeart/2005/8/layout/list1"/>
    <dgm:cxn modelId="{CDC01448-1607-4CB0-B601-CF84B97E8A6C}" type="presParOf" srcId="{AD6E56F9-0022-48F1-B7D9-0EC6CFC70124}" destId="{2EB3E57F-2816-4F04-A6A0-B71E7BD92C62}" srcOrd="13" destOrd="0" presId="urn:microsoft.com/office/officeart/2005/8/layout/list1"/>
    <dgm:cxn modelId="{C550EAFF-6D24-4E9C-9F40-C586A7E080C2}" type="presParOf" srcId="{AD6E56F9-0022-48F1-B7D9-0EC6CFC70124}" destId="{903EC2AE-7DAD-4A9C-8CB1-B6E8DE76FE7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617973-270C-4B28-8EC9-F6A547D14E5A}" type="doc">
      <dgm:prSet loTypeId="urn:microsoft.com/office/officeart/2005/8/layout/vList2" loCatId="list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CBDFD59-B254-4A82-A702-DAF76180F36D}">
      <dgm:prSet custT="1"/>
      <dgm:spPr>
        <a:xfrm>
          <a:off x="0" y="1"/>
          <a:ext cx="8565632" cy="599040"/>
        </a:xfrm>
        <a:prstGeom prst="roundRect">
          <a:avLst/>
        </a:prstGeom>
        <a:gradFill rotWithShape="0">
          <a:gsLst>
            <a:gs pos="0">
              <a:srgbClr val="F5C040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F5C040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F5C040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rtl="0">
            <a:buNone/>
          </a:pPr>
          <a:r>
            <a:rPr lang="en-US" sz="1600" b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Purpose of similarity:</a:t>
          </a:r>
          <a:endParaRPr lang="en-US" sz="16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E149B8CD-A3EA-4C8C-889A-F8F0FF6D110E}" type="parTrans" cxnId="{93E8F98B-64A6-417D-B144-1544EECCD9DE}">
      <dgm:prSet/>
      <dgm:spPr/>
      <dgm:t>
        <a:bodyPr/>
        <a:lstStyle/>
        <a:p>
          <a:endParaRPr lang="en-US" sz="1600"/>
        </a:p>
      </dgm:t>
    </dgm:pt>
    <dgm:pt modelId="{90596A3D-6F18-46DD-82D1-8978BFB34538}" type="sibTrans" cxnId="{93E8F98B-64A6-417D-B144-1544EECCD9DE}">
      <dgm:prSet/>
      <dgm:spPr/>
      <dgm:t>
        <a:bodyPr/>
        <a:lstStyle/>
        <a:p>
          <a:endParaRPr lang="en-US" sz="1600"/>
        </a:p>
      </dgm:t>
    </dgm:pt>
    <dgm:pt modelId="{A69D30D8-F8FE-4AA0-A4E4-2009F7D85451}">
      <dgm:prSet custT="1"/>
      <dgm:spPr>
        <a:xfrm>
          <a:off x="0" y="600161"/>
          <a:ext cx="8565632" cy="67896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rtl="0">
            <a:buChar char="•"/>
          </a:pPr>
          <a:r>
            <a:rPr lang="en-US" sz="1600" b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Select cases that can be </a:t>
          </a:r>
          <a:r>
            <a:rPr lang="en-US" sz="16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adapted</a:t>
          </a:r>
          <a:r>
            <a:rPr lang="en-US" sz="1600" b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easily to the current problem</a:t>
          </a:r>
          <a:endParaRPr lang="en-US" sz="16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5E9EA97F-83BA-4FDF-A781-352B04721D12}" type="parTrans" cxnId="{195A93FA-7DED-40B4-B0F8-C3CB3697F805}">
      <dgm:prSet/>
      <dgm:spPr/>
      <dgm:t>
        <a:bodyPr/>
        <a:lstStyle/>
        <a:p>
          <a:endParaRPr lang="en-US" sz="1600"/>
        </a:p>
      </dgm:t>
    </dgm:pt>
    <dgm:pt modelId="{33A9F88A-22EB-4084-A54D-62FF5DF6F4EA}" type="sibTrans" cxnId="{195A93FA-7DED-40B4-B0F8-C3CB3697F805}">
      <dgm:prSet/>
      <dgm:spPr/>
      <dgm:t>
        <a:bodyPr/>
        <a:lstStyle/>
        <a:p>
          <a:endParaRPr lang="en-US" sz="1600"/>
        </a:p>
      </dgm:t>
    </dgm:pt>
    <dgm:pt modelId="{9445FB0C-7432-49D0-A35F-3175EC9EB21E}">
      <dgm:prSet custT="1"/>
      <dgm:spPr>
        <a:xfrm>
          <a:off x="0" y="600161"/>
          <a:ext cx="8565632" cy="67896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rtl="0">
            <a:buChar char="•"/>
          </a:pPr>
          <a:r>
            <a:rPr lang="en-US" sz="1600" b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Select cases that have (nearly) the same solution than the current problem</a:t>
          </a:r>
          <a:endParaRPr lang="en-US" sz="16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56DEBD3D-399E-4905-B2B2-E43850B62530}" type="parTrans" cxnId="{00F2CE81-F303-4946-91EF-4CC5D6680031}">
      <dgm:prSet/>
      <dgm:spPr/>
      <dgm:t>
        <a:bodyPr/>
        <a:lstStyle/>
        <a:p>
          <a:endParaRPr lang="en-US" sz="1600"/>
        </a:p>
      </dgm:t>
    </dgm:pt>
    <dgm:pt modelId="{E1E40393-1B5A-4542-BAF3-67D9254CFB1E}" type="sibTrans" cxnId="{00F2CE81-F303-4946-91EF-4CC5D6680031}">
      <dgm:prSet/>
      <dgm:spPr/>
      <dgm:t>
        <a:bodyPr/>
        <a:lstStyle/>
        <a:p>
          <a:endParaRPr lang="en-US" sz="1600"/>
        </a:p>
      </dgm:t>
    </dgm:pt>
    <dgm:pt modelId="{CCF51711-6EE2-4041-86F4-6B00C0B8E591}">
      <dgm:prSet custT="1"/>
      <dgm:spPr>
        <a:xfrm>
          <a:off x="0" y="1279121"/>
          <a:ext cx="8565632" cy="599040"/>
        </a:xfrm>
        <a:prstGeom prst="roundRect">
          <a:avLst/>
        </a:prstGeom>
        <a:gradFill rotWithShape="0">
          <a:gsLst>
            <a:gs pos="0">
              <a:srgbClr val="F5C040">
                <a:hueOff val="4085978"/>
                <a:satOff val="2788"/>
                <a:lumOff val="-7843"/>
                <a:alphaOff val="0"/>
                <a:lumMod val="110000"/>
                <a:satMod val="105000"/>
                <a:tint val="67000"/>
              </a:srgbClr>
            </a:gs>
            <a:gs pos="50000">
              <a:srgbClr val="F5C040">
                <a:hueOff val="4085978"/>
                <a:satOff val="2788"/>
                <a:lumOff val="-7843"/>
                <a:alphaOff val="0"/>
                <a:lumMod val="105000"/>
                <a:satMod val="103000"/>
                <a:tint val="73000"/>
              </a:srgbClr>
            </a:gs>
            <a:gs pos="100000">
              <a:srgbClr val="F5C040">
                <a:hueOff val="4085978"/>
                <a:satOff val="2788"/>
                <a:lumOff val="-7843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rtl="0">
            <a:buNone/>
          </a:pPr>
          <a:r>
            <a:rPr lang="en-US" sz="1600" b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Basic assumption: </a:t>
          </a:r>
          <a:r>
            <a:rPr lang="en-US" sz="1600" b="1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similar problems have similar solutions</a:t>
          </a:r>
          <a:endParaRPr lang="en-US" sz="16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89A78408-B298-40BC-B34F-342BFD3366C3}" type="parTrans" cxnId="{554C87FB-9C2F-4359-B279-999A4BCDE78A}">
      <dgm:prSet/>
      <dgm:spPr/>
      <dgm:t>
        <a:bodyPr/>
        <a:lstStyle/>
        <a:p>
          <a:endParaRPr lang="en-US" sz="1600"/>
        </a:p>
      </dgm:t>
    </dgm:pt>
    <dgm:pt modelId="{1BA3C0A9-6A76-4A4B-994B-F1F0B7F51CF7}" type="sibTrans" cxnId="{554C87FB-9C2F-4359-B279-999A4BCDE78A}">
      <dgm:prSet/>
      <dgm:spPr/>
      <dgm:t>
        <a:bodyPr/>
        <a:lstStyle/>
        <a:p>
          <a:endParaRPr lang="en-US" sz="1600"/>
        </a:p>
      </dgm:t>
    </dgm:pt>
    <dgm:pt modelId="{AEFCA59B-BF70-4182-A091-99906C4E18A8}">
      <dgm:prSet custT="1"/>
      <dgm:spPr>
        <a:xfrm>
          <a:off x="0" y="1970322"/>
          <a:ext cx="8565632" cy="599040"/>
        </a:xfrm>
        <a:prstGeom prst="roundRect">
          <a:avLst/>
        </a:prstGeom>
        <a:gradFill rotWithShape="0">
          <a:gsLst>
            <a:gs pos="0">
              <a:srgbClr val="F5C040">
                <a:hueOff val="8171956"/>
                <a:satOff val="5577"/>
                <a:lumOff val="-15685"/>
                <a:alphaOff val="0"/>
                <a:lumMod val="110000"/>
                <a:satMod val="105000"/>
                <a:tint val="67000"/>
              </a:srgbClr>
            </a:gs>
            <a:gs pos="50000">
              <a:srgbClr val="F5C040">
                <a:hueOff val="8171956"/>
                <a:satOff val="5577"/>
                <a:lumOff val="-15685"/>
                <a:alphaOff val="0"/>
                <a:lumMod val="105000"/>
                <a:satMod val="103000"/>
                <a:tint val="73000"/>
              </a:srgbClr>
            </a:gs>
            <a:gs pos="100000">
              <a:srgbClr val="F5C040">
                <a:hueOff val="8171956"/>
                <a:satOff val="5577"/>
                <a:lumOff val="-15685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rtl="0">
            <a:buNone/>
          </a:pPr>
          <a:r>
            <a:rPr lang="en-US" sz="1600" b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Goal of similarity modeling: provide a good </a:t>
          </a:r>
          <a:r>
            <a:rPr lang="en-US" sz="1600" b="1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approximation</a:t>
          </a:r>
        </a:p>
      </dgm:t>
    </dgm:pt>
    <dgm:pt modelId="{C73D20EC-43FB-41CC-BB32-3A16FA32DAAA}" type="parTrans" cxnId="{DFC7ACB1-CBC0-4824-BC0F-5AABC64AFF56}">
      <dgm:prSet/>
      <dgm:spPr/>
      <dgm:t>
        <a:bodyPr/>
        <a:lstStyle/>
        <a:p>
          <a:endParaRPr lang="en-US" sz="1600"/>
        </a:p>
      </dgm:t>
    </dgm:pt>
    <dgm:pt modelId="{758ABDE8-6802-41EF-80A5-68C97CB5FBE7}" type="sibTrans" cxnId="{DFC7ACB1-CBC0-4824-BC0F-5AABC64AFF56}">
      <dgm:prSet/>
      <dgm:spPr/>
      <dgm:t>
        <a:bodyPr/>
        <a:lstStyle/>
        <a:p>
          <a:endParaRPr lang="en-US" sz="1600"/>
        </a:p>
      </dgm:t>
    </dgm:pt>
    <dgm:pt modelId="{EE26695D-D851-4F55-8550-CF3CE9906ADD}" type="pres">
      <dgm:prSet presAssocID="{3E617973-270C-4B28-8EC9-F6A547D14E5A}" presName="linear" presStyleCnt="0">
        <dgm:presLayoutVars>
          <dgm:animLvl val="lvl"/>
          <dgm:resizeHandles val="exact"/>
        </dgm:presLayoutVars>
      </dgm:prSet>
      <dgm:spPr/>
    </dgm:pt>
    <dgm:pt modelId="{1AF00F8C-9AF4-4138-B27E-F03850C98B0C}" type="pres">
      <dgm:prSet presAssocID="{2CBDFD59-B254-4A82-A702-DAF76180F36D}" presName="parentText" presStyleLbl="node1" presStyleIdx="0" presStyleCnt="3" custLinFactNeighborY="-165">
        <dgm:presLayoutVars>
          <dgm:chMax val="0"/>
          <dgm:bulletEnabled val="1"/>
        </dgm:presLayoutVars>
      </dgm:prSet>
      <dgm:spPr/>
    </dgm:pt>
    <dgm:pt modelId="{C68D8CB4-F4D5-4D26-97CD-65688FF61D96}" type="pres">
      <dgm:prSet presAssocID="{2CBDFD59-B254-4A82-A702-DAF76180F36D}" presName="childText" presStyleLbl="revTx" presStyleIdx="0" presStyleCnt="1">
        <dgm:presLayoutVars>
          <dgm:bulletEnabled val="1"/>
        </dgm:presLayoutVars>
      </dgm:prSet>
      <dgm:spPr/>
    </dgm:pt>
    <dgm:pt modelId="{D424814B-AAFB-40AC-81FC-162B5E00A2B4}" type="pres">
      <dgm:prSet presAssocID="{CCF51711-6EE2-4041-86F4-6B00C0B8E59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2C7109C-4AE4-4738-B6F9-D4585EE78CC0}" type="pres">
      <dgm:prSet presAssocID="{1BA3C0A9-6A76-4A4B-994B-F1F0B7F51CF7}" presName="spacer" presStyleCnt="0"/>
      <dgm:spPr/>
    </dgm:pt>
    <dgm:pt modelId="{20BD05D5-775C-49D7-883A-1CC3E65FE001}" type="pres">
      <dgm:prSet presAssocID="{AEFCA59B-BF70-4182-A091-99906C4E18A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D657D15-BE39-4DC7-AE62-439DDE34BA29}" type="presOf" srcId="{A69D30D8-F8FE-4AA0-A4E4-2009F7D85451}" destId="{C68D8CB4-F4D5-4D26-97CD-65688FF61D96}" srcOrd="0" destOrd="0" presId="urn:microsoft.com/office/officeart/2005/8/layout/vList2"/>
    <dgm:cxn modelId="{64ABF61B-9341-469B-91F8-73E14FB7B493}" type="presOf" srcId="{9445FB0C-7432-49D0-A35F-3175EC9EB21E}" destId="{C68D8CB4-F4D5-4D26-97CD-65688FF61D96}" srcOrd="0" destOrd="1" presId="urn:microsoft.com/office/officeart/2005/8/layout/vList2"/>
    <dgm:cxn modelId="{7B6FDD62-2BD3-4A87-AE77-7134D7299CF1}" type="presOf" srcId="{CCF51711-6EE2-4041-86F4-6B00C0B8E591}" destId="{D424814B-AAFB-40AC-81FC-162B5E00A2B4}" srcOrd="0" destOrd="0" presId="urn:microsoft.com/office/officeart/2005/8/layout/vList2"/>
    <dgm:cxn modelId="{4611AF48-AAAD-4CB2-8591-5615FEFBA0B1}" type="presOf" srcId="{AEFCA59B-BF70-4182-A091-99906C4E18A8}" destId="{20BD05D5-775C-49D7-883A-1CC3E65FE001}" srcOrd="0" destOrd="0" presId="urn:microsoft.com/office/officeart/2005/8/layout/vList2"/>
    <dgm:cxn modelId="{00F2CE81-F303-4946-91EF-4CC5D6680031}" srcId="{2CBDFD59-B254-4A82-A702-DAF76180F36D}" destId="{9445FB0C-7432-49D0-A35F-3175EC9EB21E}" srcOrd="1" destOrd="0" parTransId="{56DEBD3D-399E-4905-B2B2-E43850B62530}" sibTransId="{E1E40393-1B5A-4542-BAF3-67D9254CFB1E}"/>
    <dgm:cxn modelId="{93E8F98B-64A6-417D-B144-1544EECCD9DE}" srcId="{3E617973-270C-4B28-8EC9-F6A547D14E5A}" destId="{2CBDFD59-B254-4A82-A702-DAF76180F36D}" srcOrd="0" destOrd="0" parTransId="{E149B8CD-A3EA-4C8C-889A-F8F0FF6D110E}" sibTransId="{90596A3D-6F18-46DD-82D1-8978BFB34538}"/>
    <dgm:cxn modelId="{B31329A9-8C33-4F00-AF44-9F96F246BC02}" type="presOf" srcId="{3E617973-270C-4B28-8EC9-F6A547D14E5A}" destId="{EE26695D-D851-4F55-8550-CF3CE9906ADD}" srcOrd="0" destOrd="0" presId="urn:microsoft.com/office/officeart/2005/8/layout/vList2"/>
    <dgm:cxn modelId="{DFC7ACB1-CBC0-4824-BC0F-5AABC64AFF56}" srcId="{3E617973-270C-4B28-8EC9-F6A547D14E5A}" destId="{AEFCA59B-BF70-4182-A091-99906C4E18A8}" srcOrd="2" destOrd="0" parTransId="{C73D20EC-43FB-41CC-BB32-3A16FA32DAAA}" sibTransId="{758ABDE8-6802-41EF-80A5-68C97CB5FBE7}"/>
    <dgm:cxn modelId="{0C27DDD7-6046-4275-BC73-AB432BD0BB94}" type="presOf" srcId="{2CBDFD59-B254-4A82-A702-DAF76180F36D}" destId="{1AF00F8C-9AF4-4138-B27E-F03850C98B0C}" srcOrd="0" destOrd="0" presId="urn:microsoft.com/office/officeart/2005/8/layout/vList2"/>
    <dgm:cxn modelId="{195A93FA-7DED-40B4-B0F8-C3CB3697F805}" srcId="{2CBDFD59-B254-4A82-A702-DAF76180F36D}" destId="{A69D30D8-F8FE-4AA0-A4E4-2009F7D85451}" srcOrd="0" destOrd="0" parTransId="{5E9EA97F-83BA-4FDF-A781-352B04721D12}" sibTransId="{33A9F88A-22EB-4084-A54D-62FF5DF6F4EA}"/>
    <dgm:cxn modelId="{554C87FB-9C2F-4359-B279-999A4BCDE78A}" srcId="{3E617973-270C-4B28-8EC9-F6A547D14E5A}" destId="{CCF51711-6EE2-4041-86F4-6B00C0B8E591}" srcOrd="1" destOrd="0" parTransId="{89A78408-B298-40BC-B34F-342BFD3366C3}" sibTransId="{1BA3C0A9-6A76-4A4B-994B-F1F0B7F51CF7}"/>
    <dgm:cxn modelId="{EB446019-6E86-4C70-97F6-98E407B5DA88}" type="presParOf" srcId="{EE26695D-D851-4F55-8550-CF3CE9906ADD}" destId="{1AF00F8C-9AF4-4138-B27E-F03850C98B0C}" srcOrd="0" destOrd="0" presId="urn:microsoft.com/office/officeart/2005/8/layout/vList2"/>
    <dgm:cxn modelId="{E0122335-1AA0-4995-89C6-FF4D1402F8E7}" type="presParOf" srcId="{EE26695D-D851-4F55-8550-CF3CE9906ADD}" destId="{C68D8CB4-F4D5-4D26-97CD-65688FF61D96}" srcOrd="1" destOrd="0" presId="urn:microsoft.com/office/officeart/2005/8/layout/vList2"/>
    <dgm:cxn modelId="{10102865-00C0-413B-971F-5B7DC0DCE029}" type="presParOf" srcId="{EE26695D-D851-4F55-8550-CF3CE9906ADD}" destId="{D424814B-AAFB-40AC-81FC-162B5E00A2B4}" srcOrd="2" destOrd="0" presId="urn:microsoft.com/office/officeart/2005/8/layout/vList2"/>
    <dgm:cxn modelId="{87DCAD23-1750-49EA-B411-E8780272A97A}" type="presParOf" srcId="{EE26695D-D851-4F55-8550-CF3CE9906ADD}" destId="{F2C7109C-4AE4-4738-B6F9-D4585EE78CC0}" srcOrd="3" destOrd="0" presId="urn:microsoft.com/office/officeart/2005/8/layout/vList2"/>
    <dgm:cxn modelId="{EB225CC5-7FC4-4922-996D-46ADA8783078}" type="presParOf" srcId="{EE26695D-D851-4F55-8550-CF3CE9906ADD}" destId="{20BD05D5-775C-49D7-883A-1CC3E65FE00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D30D09-33EB-49DA-81C8-F30621FF0F45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D756319-7107-4A31-9859-54219C8D8A2E}">
      <dgm:prSet/>
      <dgm:spPr>
        <a:xfrm>
          <a:off x="41" y="38907"/>
          <a:ext cx="3933712" cy="547200"/>
        </a:xfrm>
        <a:prstGeom prst="rect">
          <a:avLst/>
        </a:prstGeom>
        <a:solidFill>
          <a:srgbClr val="F5C040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5C04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rtl="0">
            <a:buNone/>
          </a:pPr>
          <a:r>
            <a:rPr lang="en-US" b="1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+mn-ea"/>
              <a:cs typeface="+mn-cs"/>
            </a:rPr>
            <a:t>Local Similarity (LS)</a:t>
          </a:r>
        </a:p>
      </dgm:t>
    </dgm:pt>
    <dgm:pt modelId="{324E0869-9BAE-4331-A53A-9C2E875E5D0E}" type="parTrans" cxnId="{43434B92-9529-4723-98A9-211D4C1387E9}">
      <dgm:prSet/>
      <dgm:spPr/>
      <dgm:t>
        <a:bodyPr/>
        <a:lstStyle/>
        <a:p>
          <a:endParaRPr lang="en-US"/>
        </a:p>
      </dgm:t>
    </dgm:pt>
    <dgm:pt modelId="{343DC22B-23EB-4C82-B5BE-99C926E27086}" type="sibTrans" cxnId="{43434B92-9529-4723-98A9-211D4C1387E9}">
      <dgm:prSet/>
      <dgm:spPr/>
      <dgm:t>
        <a:bodyPr/>
        <a:lstStyle/>
        <a:p>
          <a:endParaRPr lang="en-US"/>
        </a:p>
      </dgm:t>
    </dgm:pt>
    <dgm:pt modelId="{EA0B8AD2-EAD0-42F4-BA53-5E971A66AA74}">
      <dgm:prSet/>
      <dgm:spPr>
        <a:xfrm>
          <a:off x="41" y="586107"/>
          <a:ext cx="3933712" cy="1329952"/>
        </a:xfrm>
        <a:prstGeom prst="rect">
          <a:avLst/>
        </a:prstGeom>
        <a:solidFill>
          <a:srgbClr val="F5C040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5C040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just" rtl="0">
            <a:buChar char="•"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Used to compute the similarity between query (new problem) and case attributes values – 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feature level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FE8FCDB7-448A-4FB3-B141-B6AC1B7B1DCE}" type="parTrans" cxnId="{9CA62B92-BBD5-41C7-B209-B38055A2D5A0}">
      <dgm:prSet/>
      <dgm:spPr/>
      <dgm:t>
        <a:bodyPr/>
        <a:lstStyle/>
        <a:p>
          <a:endParaRPr lang="en-US"/>
        </a:p>
      </dgm:t>
    </dgm:pt>
    <dgm:pt modelId="{72BBF679-3069-4F31-91D4-6327F2EDE4E2}" type="sibTrans" cxnId="{9CA62B92-BBD5-41C7-B209-B38055A2D5A0}">
      <dgm:prSet/>
      <dgm:spPr/>
      <dgm:t>
        <a:bodyPr/>
        <a:lstStyle/>
        <a:p>
          <a:endParaRPr lang="en-US"/>
        </a:p>
      </dgm:t>
    </dgm:pt>
    <dgm:pt modelId="{594E13C2-974F-4BB3-88E1-A4AC61EA6160}">
      <dgm:prSet/>
      <dgm:spPr>
        <a:xfrm>
          <a:off x="4484472" y="38907"/>
          <a:ext cx="3933712" cy="547200"/>
        </a:xfrm>
        <a:prstGeom prst="rect">
          <a:avLst/>
        </a:prstGeom>
        <a:solidFill>
          <a:srgbClr val="F5C040">
            <a:hueOff val="8171956"/>
            <a:satOff val="5577"/>
            <a:lumOff val="-15685"/>
            <a:alphaOff val="0"/>
          </a:srgbClr>
        </a:solidFill>
        <a:ln w="12700" cap="flat" cmpd="sng" algn="ctr">
          <a:solidFill>
            <a:srgbClr val="F5C040">
              <a:hueOff val="8171956"/>
              <a:satOff val="5577"/>
              <a:lumOff val="-15685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rtl="0">
            <a:buNone/>
          </a:pPr>
          <a:r>
            <a:rPr lang="en-US" b="1" dirty="0">
              <a:solidFill>
                <a:sysClr val="windowText" lastClr="000000"/>
              </a:solidFill>
              <a:effectLst/>
              <a:latin typeface="Calibri"/>
              <a:ea typeface="+mn-ea"/>
              <a:cs typeface="+mn-cs"/>
            </a:rPr>
            <a:t>Global Similarity (GL)</a:t>
          </a:r>
        </a:p>
      </dgm:t>
    </dgm:pt>
    <dgm:pt modelId="{13CB9292-F01D-49E9-8A9A-77562C9BA974}" type="parTrans" cxnId="{CA6645BE-2E97-47A7-8234-A542599E59EF}">
      <dgm:prSet/>
      <dgm:spPr/>
      <dgm:t>
        <a:bodyPr/>
        <a:lstStyle/>
        <a:p>
          <a:endParaRPr lang="en-US"/>
        </a:p>
      </dgm:t>
    </dgm:pt>
    <dgm:pt modelId="{06F5F6FA-EDB2-4618-88DB-F86F01FD453E}" type="sibTrans" cxnId="{CA6645BE-2E97-47A7-8234-A542599E59EF}">
      <dgm:prSet/>
      <dgm:spPr/>
      <dgm:t>
        <a:bodyPr/>
        <a:lstStyle/>
        <a:p>
          <a:endParaRPr lang="en-US"/>
        </a:p>
      </dgm:t>
    </dgm:pt>
    <dgm:pt modelId="{33091BBB-10AB-459D-8790-C819B96BBC1E}">
      <dgm:prSet/>
      <dgm:spPr>
        <a:xfrm>
          <a:off x="4484472" y="586107"/>
          <a:ext cx="3933712" cy="1329952"/>
        </a:xfrm>
        <a:prstGeom prst="rect">
          <a:avLst/>
        </a:prstGeom>
        <a:solidFill>
          <a:srgbClr val="F5C040">
            <a:tint val="40000"/>
            <a:alpha val="90000"/>
            <a:hueOff val="8538722"/>
            <a:satOff val="-22214"/>
            <a:lumOff val="-2120"/>
            <a:alphaOff val="0"/>
          </a:srgbClr>
        </a:solidFill>
        <a:ln w="12700" cap="flat" cmpd="sng" algn="ctr">
          <a:solidFill>
            <a:srgbClr val="F5C040">
              <a:tint val="40000"/>
              <a:alpha val="90000"/>
              <a:hueOff val="8538722"/>
              <a:satOff val="-22214"/>
              <a:lumOff val="-212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just" rtl="0">
            <a:buChar char="•"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is a build up from number of local similarity function. It is a weight sum of the local similarity – 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case/object level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6E5D3F4E-0B95-4575-A14D-5FCCD89984D6}" type="parTrans" cxnId="{B1CBEB6A-FD82-48DB-A398-1CA8F4BB58C4}">
      <dgm:prSet/>
      <dgm:spPr/>
      <dgm:t>
        <a:bodyPr/>
        <a:lstStyle/>
        <a:p>
          <a:endParaRPr lang="en-US"/>
        </a:p>
      </dgm:t>
    </dgm:pt>
    <dgm:pt modelId="{7179FFF7-3A8C-42E7-940F-087B4880637E}" type="sibTrans" cxnId="{B1CBEB6A-FD82-48DB-A398-1CA8F4BB58C4}">
      <dgm:prSet/>
      <dgm:spPr/>
      <dgm:t>
        <a:bodyPr/>
        <a:lstStyle/>
        <a:p>
          <a:endParaRPr lang="en-US"/>
        </a:p>
      </dgm:t>
    </dgm:pt>
    <dgm:pt modelId="{4BBA6918-4B64-4BD6-9A79-7673B7786638}" type="pres">
      <dgm:prSet presAssocID="{B9D30D09-33EB-49DA-81C8-F30621FF0F45}" presName="Name0" presStyleCnt="0">
        <dgm:presLayoutVars>
          <dgm:dir/>
          <dgm:animLvl val="lvl"/>
          <dgm:resizeHandles val="exact"/>
        </dgm:presLayoutVars>
      </dgm:prSet>
      <dgm:spPr/>
    </dgm:pt>
    <dgm:pt modelId="{B9875880-B9D3-44D0-A2D6-B2FA09450CCB}" type="pres">
      <dgm:prSet presAssocID="{CD756319-7107-4A31-9859-54219C8D8A2E}" presName="composite" presStyleCnt="0"/>
      <dgm:spPr/>
    </dgm:pt>
    <dgm:pt modelId="{9F39D7C9-3CEC-4790-8D55-24D74A2509FC}" type="pres">
      <dgm:prSet presAssocID="{CD756319-7107-4A31-9859-54219C8D8A2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DB215CE3-466E-402B-968A-808BDDB4B882}" type="pres">
      <dgm:prSet presAssocID="{CD756319-7107-4A31-9859-54219C8D8A2E}" presName="desTx" presStyleLbl="alignAccFollowNode1" presStyleIdx="0" presStyleCnt="2">
        <dgm:presLayoutVars>
          <dgm:bulletEnabled val="1"/>
        </dgm:presLayoutVars>
      </dgm:prSet>
      <dgm:spPr/>
    </dgm:pt>
    <dgm:pt modelId="{3527CE62-4209-4D3C-8A1C-0BB3A147BE05}" type="pres">
      <dgm:prSet presAssocID="{343DC22B-23EB-4C82-B5BE-99C926E27086}" presName="space" presStyleCnt="0"/>
      <dgm:spPr/>
    </dgm:pt>
    <dgm:pt modelId="{EB0C7AFB-6064-4129-8447-3AA154D7C275}" type="pres">
      <dgm:prSet presAssocID="{594E13C2-974F-4BB3-88E1-A4AC61EA6160}" presName="composite" presStyleCnt="0"/>
      <dgm:spPr/>
    </dgm:pt>
    <dgm:pt modelId="{0C4C940F-F46F-4109-9F21-8F470CF15058}" type="pres">
      <dgm:prSet presAssocID="{594E13C2-974F-4BB3-88E1-A4AC61EA616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071C0EFF-6BB8-46F5-958E-461B82020A69}" type="pres">
      <dgm:prSet presAssocID="{594E13C2-974F-4BB3-88E1-A4AC61EA616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9A40908-7D76-4156-B561-01A228E8AC57}" type="presOf" srcId="{594E13C2-974F-4BB3-88E1-A4AC61EA6160}" destId="{0C4C940F-F46F-4109-9F21-8F470CF15058}" srcOrd="0" destOrd="0" presId="urn:microsoft.com/office/officeart/2005/8/layout/hList1"/>
    <dgm:cxn modelId="{B460DE19-4456-44F3-90B5-CD375E193DE8}" type="presOf" srcId="{33091BBB-10AB-459D-8790-C819B96BBC1E}" destId="{071C0EFF-6BB8-46F5-958E-461B82020A69}" srcOrd="0" destOrd="0" presId="urn:microsoft.com/office/officeart/2005/8/layout/hList1"/>
    <dgm:cxn modelId="{B1CBEB6A-FD82-48DB-A398-1CA8F4BB58C4}" srcId="{594E13C2-974F-4BB3-88E1-A4AC61EA6160}" destId="{33091BBB-10AB-459D-8790-C819B96BBC1E}" srcOrd="0" destOrd="0" parTransId="{6E5D3F4E-0B95-4575-A14D-5FCCD89984D6}" sibTransId="{7179FFF7-3A8C-42E7-940F-087B4880637E}"/>
    <dgm:cxn modelId="{46B29A71-375E-470F-AC9D-AD40BB80F434}" type="presOf" srcId="{EA0B8AD2-EAD0-42F4-BA53-5E971A66AA74}" destId="{DB215CE3-466E-402B-968A-808BDDB4B882}" srcOrd="0" destOrd="0" presId="urn:microsoft.com/office/officeart/2005/8/layout/hList1"/>
    <dgm:cxn modelId="{E366608F-7F40-412E-AC37-D18D22B1B11B}" type="presOf" srcId="{B9D30D09-33EB-49DA-81C8-F30621FF0F45}" destId="{4BBA6918-4B64-4BD6-9A79-7673B7786638}" srcOrd="0" destOrd="0" presId="urn:microsoft.com/office/officeart/2005/8/layout/hList1"/>
    <dgm:cxn modelId="{9CA62B92-BBD5-41C7-B209-B38055A2D5A0}" srcId="{CD756319-7107-4A31-9859-54219C8D8A2E}" destId="{EA0B8AD2-EAD0-42F4-BA53-5E971A66AA74}" srcOrd="0" destOrd="0" parTransId="{FE8FCDB7-448A-4FB3-B141-B6AC1B7B1DCE}" sibTransId="{72BBF679-3069-4F31-91D4-6327F2EDE4E2}"/>
    <dgm:cxn modelId="{43434B92-9529-4723-98A9-211D4C1387E9}" srcId="{B9D30D09-33EB-49DA-81C8-F30621FF0F45}" destId="{CD756319-7107-4A31-9859-54219C8D8A2E}" srcOrd="0" destOrd="0" parTransId="{324E0869-9BAE-4331-A53A-9C2E875E5D0E}" sibTransId="{343DC22B-23EB-4C82-B5BE-99C926E27086}"/>
    <dgm:cxn modelId="{CA6645BE-2E97-47A7-8234-A542599E59EF}" srcId="{B9D30D09-33EB-49DA-81C8-F30621FF0F45}" destId="{594E13C2-974F-4BB3-88E1-A4AC61EA6160}" srcOrd="1" destOrd="0" parTransId="{13CB9292-F01D-49E9-8A9A-77562C9BA974}" sibTransId="{06F5F6FA-EDB2-4618-88DB-F86F01FD453E}"/>
    <dgm:cxn modelId="{B9980CDB-8146-47E0-B262-553AD87F0A28}" type="presOf" srcId="{CD756319-7107-4A31-9859-54219C8D8A2E}" destId="{9F39D7C9-3CEC-4790-8D55-24D74A2509FC}" srcOrd="0" destOrd="0" presId="urn:microsoft.com/office/officeart/2005/8/layout/hList1"/>
    <dgm:cxn modelId="{4F5CF120-B02D-4F39-B646-88DCF7B210BA}" type="presParOf" srcId="{4BBA6918-4B64-4BD6-9A79-7673B7786638}" destId="{B9875880-B9D3-44D0-A2D6-B2FA09450CCB}" srcOrd="0" destOrd="0" presId="urn:microsoft.com/office/officeart/2005/8/layout/hList1"/>
    <dgm:cxn modelId="{C2E74CBB-3AC0-41CD-BA3D-6CEDFFFCEA65}" type="presParOf" srcId="{B9875880-B9D3-44D0-A2D6-B2FA09450CCB}" destId="{9F39D7C9-3CEC-4790-8D55-24D74A2509FC}" srcOrd="0" destOrd="0" presId="urn:microsoft.com/office/officeart/2005/8/layout/hList1"/>
    <dgm:cxn modelId="{69728B77-80E5-4165-98A9-6037A22E3C19}" type="presParOf" srcId="{B9875880-B9D3-44D0-A2D6-B2FA09450CCB}" destId="{DB215CE3-466E-402B-968A-808BDDB4B882}" srcOrd="1" destOrd="0" presId="urn:microsoft.com/office/officeart/2005/8/layout/hList1"/>
    <dgm:cxn modelId="{3D6A32B0-F2C4-4259-B45A-6811D56D39AB}" type="presParOf" srcId="{4BBA6918-4B64-4BD6-9A79-7673B7786638}" destId="{3527CE62-4209-4D3C-8A1C-0BB3A147BE05}" srcOrd="1" destOrd="0" presId="urn:microsoft.com/office/officeart/2005/8/layout/hList1"/>
    <dgm:cxn modelId="{414899E2-C45E-448F-9EB3-37D634539E66}" type="presParOf" srcId="{4BBA6918-4B64-4BD6-9A79-7673B7786638}" destId="{EB0C7AFB-6064-4129-8447-3AA154D7C275}" srcOrd="2" destOrd="0" presId="urn:microsoft.com/office/officeart/2005/8/layout/hList1"/>
    <dgm:cxn modelId="{016CBBFC-86F1-4932-AD39-4743D50C9FCC}" type="presParOf" srcId="{EB0C7AFB-6064-4129-8447-3AA154D7C275}" destId="{0C4C940F-F46F-4109-9F21-8F470CF15058}" srcOrd="0" destOrd="0" presId="urn:microsoft.com/office/officeart/2005/8/layout/hList1"/>
    <dgm:cxn modelId="{28CAF37E-BDDA-4383-818D-D21162583B4D}" type="presParOf" srcId="{EB0C7AFB-6064-4129-8447-3AA154D7C275}" destId="{071C0EFF-6BB8-46F5-958E-461B82020A6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D9832E-7A12-447D-9F7B-1C49A0DFE9E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DE474695-CDCB-477C-AC0B-549AE3EEA514}">
      <dgm:prSet/>
      <dgm:spPr/>
      <dgm:t>
        <a:bodyPr/>
        <a:lstStyle/>
        <a:p>
          <a:pPr rtl="0"/>
          <a:r>
            <a:rPr lang="en-US" dirty="0"/>
            <a:t>There are two type of local similarity formula:-</a:t>
          </a:r>
        </a:p>
      </dgm:t>
    </dgm:pt>
    <dgm:pt modelId="{8E5E3DF4-6703-4EAD-868B-671066422081}" type="parTrans" cxnId="{FDC86E38-C129-456D-B6D4-F0250884DB95}">
      <dgm:prSet/>
      <dgm:spPr/>
      <dgm:t>
        <a:bodyPr/>
        <a:lstStyle/>
        <a:p>
          <a:endParaRPr lang="en-US"/>
        </a:p>
      </dgm:t>
    </dgm:pt>
    <dgm:pt modelId="{99BB2932-6D99-480A-811D-6B2A64690B9C}" type="sibTrans" cxnId="{FDC86E38-C129-456D-B6D4-F0250884DB95}">
      <dgm:prSet/>
      <dgm:spPr/>
      <dgm:t>
        <a:bodyPr/>
        <a:lstStyle/>
        <a:p>
          <a:endParaRPr lang="en-US"/>
        </a:p>
      </dgm:t>
    </dgm:pt>
    <dgm:pt modelId="{ECECEA55-4279-437F-9E94-764BDFAC6595}" type="pres">
      <dgm:prSet presAssocID="{15D9832E-7A12-447D-9F7B-1C49A0DFE9E0}" presName="linear" presStyleCnt="0">
        <dgm:presLayoutVars>
          <dgm:animLvl val="lvl"/>
          <dgm:resizeHandles val="exact"/>
        </dgm:presLayoutVars>
      </dgm:prSet>
      <dgm:spPr/>
    </dgm:pt>
    <dgm:pt modelId="{DFBE53A4-4103-49A7-8594-DE1AB6B5803F}" type="pres">
      <dgm:prSet presAssocID="{DE474695-CDCB-477C-AC0B-549AE3EEA51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366892F-2D0E-4579-91EC-1B46402CF15F}" type="presOf" srcId="{15D9832E-7A12-447D-9F7B-1C49A0DFE9E0}" destId="{ECECEA55-4279-437F-9E94-764BDFAC6595}" srcOrd="0" destOrd="0" presId="urn:microsoft.com/office/officeart/2005/8/layout/vList2"/>
    <dgm:cxn modelId="{7E224331-0219-4F87-AADC-188DC0B7EC7E}" type="presOf" srcId="{DE474695-CDCB-477C-AC0B-549AE3EEA514}" destId="{DFBE53A4-4103-49A7-8594-DE1AB6B5803F}" srcOrd="0" destOrd="0" presId="urn:microsoft.com/office/officeart/2005/8/layout/vList2"/>
    <dgm:cxn modelId="{FDC86E38-C129-456D-B6D4-F0250884DB95}" srcId="{15D9832E-7A12-447D-9F7B-1C49A0DFE9E0}" destId="{DE474695-CDCB-477C-AC0B-549AE3EEA514}" srcOrd="0" destOrd="0" parTransId="{8E5E3DF4-6703-4EAD-868B-671066422081}" sibTransId="{99BB2932-6D99-480A-811D-6B2A64690B9C}"/>
    <dgm:cxn modelId="{1792DF45-695A-48C7-946B-3334098E4771}" type="presParOf" srcId="{ECECEA55-4279-437F-9E94-764BDFAC6595}" destId="{DFBE53A4-4103-49A7-8594-DE1AB6B5803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F7B357-81BD-47DB-8140-7ECE1A220FA4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DCC56D3-63E9-4439-8EE1-CB80083D282A}">
      <dgm:prSet/>
      <dgm:spPr>
        <a:xfrm>
          <a:off x="1458074" y="213395"/>
          <a:ext cx="2366971" cy="75743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gm:spPr>
      <dgm:t>
        <a:bodyPr/>
        <a:lstStyle/>
        <a:p>
          <a:pPr rtl="0"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Numerical/Continuous value </a:t>
          </a:r>
        </a:p>
      </dgm:t>
    </dgm:pt>
    <dgm:pt modelId="{09ADC733-AF25-4AB0-A52B-94332BDDA027}" type="parTrans" cxnId="{4255674F-931E-4270-A4CD-7AD59AC44E2B}">
      <dgm:prSet/>
      <dgm:spPr/>
      <dgm:t>
        <a:bodyPr/>
        <a:lstStyle/>
        <a:p>
          <a:endParaRPr lang="en-US"/>
        </a:p>
      </dgm:t>
    </dgm:pt>
    <dgm:pt modelId="{9154EAD8-2A63-405E-AB91-B7FD2DDC112C}" type="sibTrans" cxnId="{4255674F-931E-4270-A4CD-7AD59AC44E2B}">
      <dgm:prSet/>
      <dgm:spPr/>
      <dgm:t>
        <a:bodyPr/>
        <a:lstStyle/>
        <a:p>
          <a:endParaRPr lang="en-US"/>
        </a:p>
      </dgm:t>
    </dgm:pt>
    <dgm:pt modelId="{28900CF8-07F0-420C-80B8-9C3124D44DF7}">
      <dgm:prSet/>
      <dgm:spPr>
        <a:xfrm>
          <a:off x="4322109" y="213395"/>
          <a:ext cx="2366971" cy="75743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gm:spPr>
      <dgm:t>
        <a:bodyPr/>
        <a:lstStyle/>
        <a:p>
          <a:pPr rtl="0"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Discrete value</a:t>
          </a:r>
        </a:p>
      </dgm:t>
    </dgm:pt>
    <dgm:pt modelId="{D28127F7-CEAC-42C5-B20A-B553BC24112E}" type="parTrans" cxnId="{C8897DC1-734F-4BE8-AA95-0ECA8F17FB3E}">
      <dgm:prSet/>
      <dgm:spPr/>
      <dgm:t>
        <a:bodyPr/>
        <a:lstStyle/>
        <a:p>
          <a:endParaRPr lang="en-US"/>
        </a:p>
      </dgm:t>
    </dgm:pt>
    <dgm:pt modelId="{745D42CE-0324-4977-BCD2-5FC4B002FB4B}" type="sibTrans" cxnId="{C8897DC1-734F-4BE8-AA95-0ECA8F17FB3E}">
      <dgm:prSet/>
      <dgm:spPr/>
      <dgm:t>
        <a:bodyPr/>
        <a:lstStyle/>
        <a:p>
          <a:endParaRPr lang="en-US"/>
        </a:p>
      </dgm:t>
    </dgm:pt>
    <dgm:pt modelId="{1B39BFE6-BC54-46EF-A12C-DC70EB2D97B4}" type="pres">
      <dgm:prSet presAssocID="{BEF7B357-81BD-47DB-8140-7ECE1A220FA4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0BF0D4E-6AF9-4294-B9D5-8D247BDB304E}" type="pres">
      <dgm:prSet presAssocID="{FDCC56D3-63E9-4439-8EE1-CB80083D282A}" presName="hierRoot1" presStyleCnt="0">
        <dgm:presLayoutVars>
          <dgm:hierBranch val="init"/>
        </dgm:presLayoutVars>
      </dgm:prSet>
      <dgm:spPr/>
    </dgm:pt>
    <dgm:pt modelId="{C6B73136-EFA3-4ABA-BABC-FB15AE246AFB}" type="pres">
      <dgm:prSet presAssocID="{FDCC56D3-63E9-4439-8EE1-CB80083D282A}" presName="rootComposite1" presStyleCnt="0"/>
      <dgm:spPr/>
    </dgm:pt>
    <dgm:pt modelId="{9B694B94-A48F-49B1-A5BF-9EBCD26D3743}" type="pres">
      <dgm:prSet presAssocID="{FDCC56D3-63E9-4439-8EE1-CB80083D282A}" presName="rootText1" presStyleLbl="alignAcc1" presStyleIdx="0" presStyleCnt="0" custLinFactNeighborX="-45558">
        <dgm:presLayoutVars>
          <dgm:chPref val="3"/>
        </dgm:presLayoutVars>
      </dgm:prSet>
      <dgm:spPr/>
    </dgm:pt>
    <dgm:pt modelId="{976F7E85-3E42-4B3C-BA2D-3E1BA30DC0AF}" type="pres">
      <dgm:prSet presAssocID="{FDCC56D3-63E9-4439-8EE1-CB80083D282A}" presName="topArc1" presStyleLbl="parChTrans1D1" presStyleIdx="0" presStyleCnt="4"/>
      <dgm:spPr>
        <a:xfrm>
          <a:off x="2049817" y="368"/>
          <a:ext cx="1183485" cy="118348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rgbClr val="31B6FD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BEA2A2EF-9DBE-431C-8E53-93162569FD4B}" type="pres">
      <dgm:prSet presAssocID="{FDCC56D3-63E9-4439-8EE1-CB80083D282A}" presName="bottomArc1" presStyleLbl="parChTrans1D1" presStyleIdx="1" presStyleCnt="4"/>
      <dgm:spPr>
        <a:xfrm>
          <a:off x="2049817" y="368"/>
          <a:ext cx="1183485" cy="118348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rgbClr val="31B6FD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A6D33F66-1308-4249-BFC9-ECA30BE7DBC6}" type="pres">
      <dgm:prSet presAssocID="{FDCC56D3-63E9-4439-8EE1-CB80083D282A}" presName="topConnNode1" presStyleLbl="node1" presStyleIdx="0" presStyleCnt="0"/>
      <dgm:spPr/>
    </dgm:pt>
    <dgm:pt modelId="{8EE5978F-9763-423F-85A8-F043BEEABEDD}" type="pres">
      <dgm:prSet presAssocID="{FDCC56D3-63E9-4439-8EE1-CB80083D282A}" presName="hierChild2" presStyleCnt="0"/>
      <dgm:spPr/>
    </dgm:pt>
    <dgm:pt modelId="{08432766-D6CE-41D1-B1E1-75C3AD5B2CCD}" type="pres">
      <dgm:prSet presAssocID="{FDCC56D3-63E9-4439-8EE1-CB80083D282A}" presName="hierChild3" presStyleCnt="0"/>
      <dgm:spPr/>
    </dgm:pt>
    <dgm:pt modelId="{E74AFA79-6EB7-4E20-8482-955C14355836}" type="pres">
      <dgm:prSet presAssocID="{28900CF8-07F0-420C-80B8-9C3124D44DF7}" presName="hierRoot1" presStyleCnt="0">
        <dgm:presLayoutVars>
          <dgm:hierBranch val="init"/>
        </dgm:presLayoutVars>
      </dgm:prSet>
      <dgm:spPr/>
    </dgm:pt>
    <dgm:pt modelId="{D9BD549A-0B5A-434B-A6B8-AA874A2A3115}" type="pres">
      <dgm:prSet presAssocID="{28900CF8-07F0-420C-80B8-9C3124D44DF7}" presName="rootComposite1" presStyleCnt="0"/>
      <dgm:spPr/>
    </dgm:pt>
    <dgm:pt modelId="{59390966-F603-4C08-944D-5D2D0D1607CF}" type="pres">
      <dgm:prSet presAssocID="{28900CF8-07F0-420C-80B8-9C3124D44DF7}" presName="rootText1" presStyleLbl="alignAcc1" presStyleIdx="0" presStyleCnt="0" custLinFactNeighborX="-31717">
        <dgm:presLayoutVars>
          <dgm:chPref val="3"/>
        </dgm:presLayoutVars>
      </dgm:prSet>
      <dgm:spPr/>
    </dgm:pt>
    <dgm:pt modelId="{FB7DE2E3-DF41-4FF4-81A1-9B86927DD0BD}" type="pres">
      <dgm:prSet presAssocID="{28900CF8-07F0-420C-80B8-9C3124D44DF7}" presName="topArc1" presStyleLbl="parChTrans1D1" presStyleIdx="2" presStyleCnt="4"/>
      <dgm:spPr>
        <a:xfrm>
          <a:off x="4913852" y="368"/>
          <a:ext cx="1183485" cy="118348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rgbClr val="31B6FD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C590E0A2-08F3-4EC5-B3DE-07CB09CD4879}" type="pres">
      <dgm:prSet presAssocID="{28900CF8-07F0-420C-80B8-9C3124D44DF7}" presName="bottomArc1" presStyleLbl="parChTrans1D1" presStyleIdx="3" presStyleCnt="4"/>
      <dgm:spPr>
        <a:xfrm>
          <a:off x="4913852" y="368"/>
          <a:ext cx="1183485" cy="118348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rgbClr val="31B6FD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933F3B93-785E-46E9-B1FD-3250CFFE7ECB}" type="pres">
      <dgm:prSet presAssocID="{28900CF8-07F0-420C-80B8-9C3124D44DF7}" presName="topConnNode1" presStyleLbl="node1" presStyleIdx="0" presStyleCnt="0"/>
      <dgm:spPr/>
    </dgm:pt>
    <dgm:pt modelId="{336D036F-A845-470B-BF92-24920BBF2461}" type="pres">
      <dgm:prSet presAssocID="{28900CF8-07F0-420C-80B8-9C3124D44DF7}" presName="hierChild2" presStyleCnt="0"/>
      <dgm:spPr/>
    </dgm:pt>
    <dgm:pt modelId="{B02D2843-C7FA-499E-A2D4-BE603856ECE1}" type="pres">
      <dgm:prSet presAssocID="{28900CF8-07F0-420C-80B8-9C3124D44DF7}" presName="hierChild3" presStyleCnt="0"/>
      <dgm:spPr/>
    </dgm:pt>
  </dgm:ptLst>
  <dgm:cxnLst>
    <dgm:cxn modelId="{96180012-7069-4B7A-8AD4-826790BA94A9}" type="presOf" srcId="{FDCC56D3-63E9-4439-8EE1-CB80083D282A}" destId="{A6D33F66-1308-4249-BFC9-ECA30BE7DBC6}" srcOrd="1" destOrd="0" presId="urn:microsoft.com/office/officeart/2008/layout/HalfCircleOrganizationChart"/>
    <dgm:cxn modelId="{9F46AF4C-83EA-43D4-A84B-18E85B60393F}" type="presOf" srcId="{28900CF8-07F0-420C-80B8-9C3124D44DF7}" destId="{933F3B93-785E-46E9-B1FD-3250CFFE7ECB}" srcOrd="1" destOrd="0" presId="urn:microsoft.com/office/officeart/2008/layout/HalfCircleOrganizationChart"/>
    <dgm:cxn modelId="{888EC26C-0296-441F-B99A-3474757F70C7}" type="presOf" srcId="{28900CF8-07F0-420C-80B8-9C3124D44DF7}" destId="{59390966-F603-4C08-944D-5D2D0D1607CF}" srcOrd="0" destOrd="0" presId="urn:microsoft.com/office/officeart/2008/layout/HalfCircleOrganizationChart"/>
    <dgm:cxn modelId="{4255674F-931E-4270-A4CD-7AD59AC44E2B}" srcId="{BEF7B357-81BD-47DB-8140-7ECE1A220FA4}" destId="{FDCC56D3-63E9-4439-8EE1-CB80083D282A}" srcOrd="0" destOrd="0" parTransId="{09ADC733-AF25-4AB0-A52B-94332BDDA027}" sibTransId="{9154EAD8-2A63-405E-AB91-B7FD2DDC112C}"/>
    <dgm:cxn modelId="{F5EEB788-7EEC-47FA-96B6-0E2C830CE13D}" type="presOf" srcId="{FDCC56D3-63E9-4439-8EE1-CB80083D282A}" destId="{9B694B94-A48F-49B1-A5BF-9EBCD26D3743}" srcOrd="0" destOrd="0" presId="urn:microsoft.com/office/officeart/2008/layout/HalfCircleOrganizationChart"/>
    <dgm:cxn modelId="{56B8988F-8719-43E4-8B6D-C606237482A6}" type="presOf" srcId="{BEF7B357-81BD-47DB-8140-7ECE1A220FA4}" destId="{1B39BFE6-BC54-46EF-A12C-DC70EB2D97B4}" srcOrd="0" destOrd="0" presId="urn:microsoft.com/office/officeart/2008/layout/HalfCircleOrganizationChart"/>
    <dgm:cxn modelId="{C8897DC1-734F-4BE8-AA95-0ECA8F17FB3E}" srcId="{BEF7B357-81BD-47DB-8140-7ECE1A220FA4}" destId="{28900CF8-07F0-420C-80B8-9C3124D44DF7}" srcOrd="1" destOrd="0" parTransId="{D28127F7-CEAC-42C5-B20A-B553BC24112E}" sibTransId="{745D42CE-0324-4977-BCD2-5FC4B002FB4B}"/>
    <dgm:cxn modelId="{A054B071-BCA2-4567-A393-592809207DF8}" type="presParOf" srcId="{1B39BFE6-BC54-46EF-A12C-DC70EB2D97B4}" destId="{D0BF0D4E-6AF9-4294-B9D5-8D247BDB304E}" srcOrd="0" destOrd="0" presId="urn:microsoft.com/office/officeart/2008/layout/HalfCircleOrganizationChart"/>
    <dgm:cxn modelId="{A28C8D51-F29E-47AA-A6C3-0AF6D647A30E}" type="presParOf" srcId="{D0BF0D4E-6AF9-4294-B9D5-8D247BDB304E}" destId="{C6B73136-EFA3-4ABA-BABC-FB15AE246AFB}" srcOrd="0" destOrd="0" presId="urn:microsoft.com/office/officeart/2008/layout/HalfCircleOrganizationChart"/>
    <dgm:cxn modelId="{2899C5A3-40DF-498E-8F84-76DEBFEC5C42}" type="presParOf" srcId="{C6B73136-EFA3-4ABA-BABC-FB15AE246AFB}" destId="{9B694B94-A48F-49B1-A5BF-9EBCD26D3743}" srcOrd="0" destOrd="0" presId="urn:microsoft.com/office/officeart/2008/layout/HalfCircleOrganizationChart"/>
    <dgm:cxn modelId="{B68096C7-8A3E-47E3-AF75-C338167216A6}" type="presParOf" srcId="{C6B73136-EFA3-4ABA-BABC-FB15AE246AFB}" destId="{976F7E85-3E42-4B3C-BA2D-3E1BA30DC0AF}" srcOrd="1" destOrd="0" presId="urn:microsoft.com/office/officeart/2008/layout/HalfCircleOrganizationChart"/>
    <dgm:cxn modelId="{C20739EE-8256-4B34-8129-60DBE09D421B}" type="presParOf" srcId="{C6B73136-EFA3-4ABA-BABC-FB15AE246AFB}" destId="{BEA2A2EF-9DBE-431C-8E53-93162569FD4B}" srcOrd="2" destOrd="0" presId="urn:microsoft.com/office/officeart/2008/layout/HalfCircleOrganizationChart"/>
    <dgm:cxn modelId="{FDCAE506-2EBF-4C08-8EBB-2AC42F18B22F}" type="presParOf" srcId="{C6B73136-EFA3-4ABA-BABC-FB15AE246AFB}" destId="{A6D33F66-1308-4249-BFC9-ECA30BE7DBC6}" srcOrd="3" destOrd="0" presId="urn:microsoft.com/office/officeart/2008/layout/HalfCircleOrganizationChart"/>
    <dgm:cxn modelId="{83CAC491-CD38-4D23-AC55-2C9E3558BCBA}" type="presParOf" srcId="{D0BF0D4E-6AF9-4294-B9D5-8D247BDB304E}" destId="{8EE5978F-9763-423F-85A8-F043BEEABEDD}" srcOrd="1" destOrd="0" presId="urn:microsoft.com/office/officeart/2008/layout/HalfCircleOrganizationChart"/>
    <dgm:cxn modelId="{FA9226ED-FF90-4814-B810-06DE43C619A5}" type="presParOf" srcId="{D0BF0D4E-6AF9-4294-B9D5-8D247BDB304E}" destId="{08432766-D6CE-41D1-B1E1-75C3AD5B2CCD}" srcOrd="2" destOrd="0" presId="urn:microsoft.com/office/officeart/2008/layout/HalfCircleOrganizationChart"/>
    <dgm:cxn modelId="{44B4BB9F-C10D-439F-B321-4809D682738A}" type="presParOf" srcId="{1B39BFE6-BC54-46EF-A12C-DC70EB2D97B4}" destId="{E74AFA79-6EB7-4E20-8482-955C14355836}" srcOrd="1" destOrd="0" presId="urn:microsoft.com/office/officeart/2008/layout/HalfCircleOrganizationChart"/>
    <dgm:cxn modelId="{7054E281-2C55-48E8-B901-8AA289E3F5B0}" type="presParOf" srcId="{E74AFA79-6EB7-4E20-8482-955C14355836}" destId="{D9BD549A-0B5A-434B-A6B8-AA874A2A3115}" srcOrd="0" destOrd="0" presId="urn:microsoft.com/office/officeart/2008/layout/HalfCircleOrganizationChart"/>
    <dgm:cxn modelId="{4487EE39-BA45-43F0-98C0-4B78410B445C}" type="presParOf" srcId="{D9BD549A-0B5A-434B-A6B8-AA874A2A3115}" destId="{59390966-F603-4C08-944D-5D2D0D1607CF}" srcOrd="0" destOrd="0" presId="urn:microsoft.com/office/officeart/2008/layout/HalfCircleOrganizationChart"/>
    <dgm:cxn modelId="{CF104E67-9CEB-4EB1-B44B-8D98DFE84A59}" type="presParOf" srcId="{D9BD549A-0B5A-434B-A6B8-AA874A2A3115}" destId="{FB7DE2E3-DF41-4FF4-81A1-9B86927DD0BD}" srcOrd="1" destOrd="0" presId="urn:microsoft.com/office/officeart/2008/layout/HalfCircleOrganizationChart"/>
    <dgm:cxn modelId="{E96B2EF7-CE50-4670-B461-6EFD2E810B3D}" type="presParOf" srcId="{D9BD549A-0B5A-434B-A6B8-AA874A2A3115}" destId="{C590E0A2-08F3-4EC5-B3DE-07CB09CD4879}" srcOrd="2" destOrd="0" presId="urn:microsoft.com/office/officeart/2008/layout/HalfCircleOrganizationChart"/>
    <dgm:cxn modelId="{60D92119-1F29-4C7A-A567-3B5128443176}" type="presParOf" srcId="{D9BD549A-0B5A-434B-A6B8-AA874A2A3115}" destId="{933F3B93-785E-46E9-B1FD-3250CFFE7ECB}" srcOrd="3" destOrd="0" presId="urn:microsoft.com/office/officeart/2008/layout/HalfCircleOrganizationChart"/>
    <dgm:cxn modelId="{1DB63FFF-D4E8-4A2D-A258-CD51C218F734}" type="presParOf" srcId="{E74AFA79-6EB7-4E20-8482-955C14355836}" destId="{336D036F-A845-470B-BF92-24920BBF2461}" srcOrd="1" destOrd="0" presId="urn:microsoft.com/office/officeart/2008/layout/HalfCircleOrganizationChart"/>
    <dgm:cxn modelId="{B2BA33EC-EFE1-46AE-B1B3-18EF71044A8B}" type="presParOf" srcId="{E74AFA79-6EB7-4E20-8482-955C14355836}" destId="{B02D2843-C7FA-499E-A2D4-BE603856ECE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E2CF7FD-9171-47AB-95ED-955BFF48C020}" type="doc">
      <dgm:prSet loTypeId="urn:microsoft.com/office/officeart/2005/8/layout/list1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1746876-7928-4291-8D03-A28EF4FCA81D}">
      <dgm:prSet/>
      <dgm:spPr>
        <a:xfrm>
          <a:off x="434152" y="468362"/>
          <a:ext cx="6078137" cy="590400"/>
        </a:xfrm>
        <a:prstGeom prst="roundRect">
          <a:avLst/>
        </a:prstGeom>
        <a:gradFill rotWithShape="0">
          <a:gsLst>
            <a:gs pos="0">
              <a:srgbClr val="4584D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4584D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4584D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rtl="0">
            <a:buNone/>
          </a:pPr>
          <a:r>
            <a:rPr lang="en-US" b="1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No modification </a:t>
          </a:r>
          <a:r>
            <a:rPr lang="en-US" b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of the solution: </a:t>
          </a:r>
          <a:r>
            <a:rPr lang="en-US" b="1" i="1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just copy</a:t>
          </a:r>
          <a:endParaRPr lang="en-US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22F54F8A-14D8-4EB0-B63F-6C21931FD0D5}" type="parTrans" cxnId="{71D6B621-979F-4805-97E7-1D331398C939}">
      <dgm:prSet/>
      <dgm:spPr/>
      <dgm:t>
        <a:bodyPr/>
        <a:lstStyle/>
        <a:p>
          <a:endParaRPr lang="en-US"/>
        </a:p>
      </dgm:t>
    </dgm:pt>
    <dgm:pt modelId="{EDEAFD7A-AA30-4F9D-BF13-0597AFD43F9C}" type="sibTrans" cxnId="{71D6B621-979F-4805-97E7-1D331398C939}">
      <dgm:prSet/>
      <dgm:spPr/>
      <dgm:t>
        <a:bodyPr/>
        <a:lstStyle/>
        <a:p>
          <a:endParaRPr lang="en-US"/>
        </a:p>
      </dgm:t>
    </dgm:pt>
    <dgm:pt modelId="{94A0FDFD-1B47-400D-A3EC-14A366335ED7}">
      <dgm:prSet/>
      <dgm:spPr>
        <a:xfrm>
          <a:off x="434152" y="1375562"/>
          <a:ext cx="6078137" cy="590400"/>
        </a:xfrm>
        <a:prstGeom prst="roundRect">
          <a:avLst/>
        </a:prstGeom>
        <a:gradFill rotWithShape="0">
          <a:gsLst>
            <a:gs pos="0">
              <a:srgbClr val="4584D3">
                <a:hueOff val="-2355276"/>
                <a:satOff val="-3145"/>
                <a:lumOff val="1863"/>
                <a:alphaOff val="0"/>
                <a:lumMod val="110000"/>
                <a:satMod val="105000"/>
                <a:tint val="67000"/>
              </a:srgbClr>
            </a:gs>
            <a:gs pos="50000">
              <a:srgbClr val="4584D3">
                <a:hueOff val="-2355276"/>
                <a:satOff val="-3145"/>
                <a:lumOff val="1863"/>
                <a:alphaOff val="0"/>
                <a:lumMod val="105000"/>
                <a:satMod val="103000"/>
                <a:tint val="73000"/>
              </a:srgbClr>
            </a:gs>
            <a:gs pos="100000">
              <a:srgbClr val="4584D3">
                <a:hueOff val="-2355276"/>
                <a:satOff val="-3145"/>
                <a:lumOff val="1863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rtl="0">
            <a:buNone/>
          </a:pPr>
          <a:r>
            <a:rPr lang="en-US" b="1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Manual/interactive</a:t>
          </a:r>
          <a:r>
            <a:rPr lang="en-US" b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solution adaptation by the user</a:t>
          </a:r>
          <a:endParaRPr lang="en-US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596F493-A5F2-4761-A8AB-E2D89E2CE203}" type="parTrans" cxnId="{CD723C5F-7578-44AA-A273-1DD725A45CF0}">
      <dgm:prSet/>
      <dgm:spPr/>
      <dgm:t>
        <a:bodyPr/>
        <a:lstStyle/>
        <a:p>
          <a:endParaRPr lang="en-US"/>
        </a:p>
      </dgm:t>
    </dgm:pt>
    <dgm:pt modelId="{D2878CD5-1493-403E-AA0F-9D0EF2D34E8C}" type="sibTrans" cxnId="{CD723C5F-7578-44AA-A273-1DD725A45CF0}">
      <dgm:prSet/>
      <dgm:spPr/>
      <dgm:t>
        <a:bodyPr/>
        <a:lstStyle/>
        <a:p>
          <a:endParaRPr lang="en-US"/>
        </a:p>
      </dgm:t>
    </dgm:pt>
    <dgm:pt modelId="{05E289D3-F1A5-4CE2-B2F9-399810F374A9}">
      <dgm:prSet/>
      <dgm:spPr>
        <a:xfrm>
          <a:off x="434152" y="2282762"/>
          <a:ext cx="6078137" cy="590400"/>
        </a:xfrm>
        <a:prstGeom prst="roundRect">
          <a:avLst/>
        </a:prstGeom>
        <a:gradFill rotWithShape="0">
          <a:gsLst>
            <a:gs pos="0">
              <a:srgbClr val="4584D3">
                <a:hueOff val="-4710551"/>
                <a:satOff val="-6290"/>
                <a:lumOff val="3726"/>
                <a:alphaOff val="0"/>
                <a:lumMod val="110000"/>
                <a:satMod val="105000"/>
                <a:tint val="67000"/>
              </a:srgbClr>
            </a:gs>
            <a:gs pos="50000">
              <a:srgbClr val="4584D3">
                <a:hueOff val="-4710551"/>
                <a:satOff val="-6290"/>
                <a:lumOff val="3726"/>
                <a:alphaOff val="0"/>
                <a:lumMod val="105000"/>
                <a:satMod val="103000"/>
                <a:tint val="73000"/>
              </a:srgbClr>
            </a:gs>
            <a:gs pos="100000">
              <a:srgbClr val="4584D3">
                <a:hueOff val="-4710551"/>
                <a:satOff val="-6290"/>
                <a:lumOff val="3726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 rtl="0">
            <a:buNone/>
          </a:pPr>
          <a:r>
            <a:rPr lang="en-US" b="1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Automatic</a:t>
          </a:r>
          <a:r>
            <a:rPr lang="en-US" b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solution adaptation</a:t>
          </a:r>
          <a:endParaRPr lang="en-US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B761AE45-D243-42C3-BA54-82255DAA1798}" type="parTrans" cxnId="{6F3D34E8-ABE7-482F-9D84-A294FC42D427}">
      <dgm:prSet/>
      <dgm:spPr/>
      <dgm:t>
        <a:bodyPr/>
        <a:lstStyle/>
        <a:p>
          <a:endParaRPr lang="en-US"/>
        </a:p>
      </dgm:t>
    </dgm:pt>
    <dgm:pt modelId="{B9529538-A1AE-4AE9-8AA4-762940468A7B}" type="sibTrans" cxnId="{6F3D34E8-ABE7-482F-9D84-A294FC42D427}">
      <dgm:prSet/>
      <dgm:spPr/>
      <dgm:t>
        <a:bodyPr/>
        <a:lstStyle/>
        <a:p>
          <a:endParaRPr lang="en-US"/>
        </a:p>
      </dgm:t>
    </dgm:pt>
    <dgm:pt modelId="{C70797A6-E764-44E7-BE3F-94B4AD4BECE3}">
      <dgm:prSet/>
      <dgm:spPr>
        <a:xfrm>
          <a:off x="0" y="2622933"/>
          <a:ext cx="8683053" cy="17955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584D3">
              <a:hueOff val="-4710551"/>
              <a:satOff val="-6290"/>
              <a:lumOff val="3726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rtl="0">
            <a:buChar char="•"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Transformational Analogy: 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transformation of the solution</a:t>
          </a:r>
        </a:p>
      </dgm:t>
    </dgm:pt>
    <dgm:pt modelId="{34F5998F-5E9D-40CB-B440-AC4A5A94BE5A}" type="parTrans" cxnId="{2FD9380A-726B-44DE-B0A5-D0C9B0DA4D92}">
      <dgm:prSet/>
      <dgm:spPr/>
      <dgm:t>
        <a:bodyPr/>
        <a:lstStyle/>
        <a:p>
          <a:endParaRPr lang="en-US"/>
        </a:p>
      </dgm:t>
    </dgm:pt>
    <dgm:pt modelId="{B99CF6EB-2D00-4E08-A22D-C14CE2833DA1}" type="sibTrans" cxnId="{2FD9380A-726B-44DE-B0A5-D0C9B0DA4D92}">
      <dgm:prSet/>
      <dgm:spPr/>
      <dgm:t>
        <a:bodyPr/>
        <a:lstStyle/>
        <a:p>
          <a:endParaRPr lang="en-US"/>
        </a:p>
      </dgm:t>
    </dgm:pt>
    <dgm:pt modelId="{E0F2F936-01AE-412A-8CC4-51E0E326E3FD}">
      <dgm:prSet/>
      <dgm:spPr>
        <a:xfrm>
          <a:off x="0" y="2622933"/>
          <a:ext cx="8683053" cy="17955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584D3">
              <a:hueOff val="-4710551"/>
              <a:satOff val="-6290"/>
              <a:lumOff val="3726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rtl="0">
            <a:buChar char="•"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Derivational Analogy: 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replay of the problem-solving trace</a:t>
          </a:r>
        </a:p>
      </dgm:t>
    </dgm:pt>
    <dgm:pt modelId="{C5976EC6-72F7-4CAF-ADEA-20EEDFF5DFF6}" type="parTrans" cxnId="{D14A4518-7160-4D78-A6C3-C15393086FC7}">
      <dgm:prSet/>
      <dgm:spPr/>
      <dgm:t>
        <a:bodyPr/>
        <a:lstStyle/>
        <a:p>
          <a:endParaRPr lang="en-US"/>
        </a:p>
      </dgm:t>
    </dgm:pt>
    <dgm:pt modelId="{32CF99AF-16E3-42D9-B06B-FB522AA7B1F1}" type="sibTrans" cxnId="{D14A4518-7160-4D78-A6C3-C15393086FC7}">
      <dgm:prSet/>
      <dgm:spPr/>
      <dgm:t>
        <a:bodyPr/>
        <a:lstStyle/>
        <a:p>
          <a:endParaRPr lang="en-US"/>
        </a:p>
      </dgm:t>
    </dgm:pt>
    <dgm:pt modelId="{CC27BF99-F072-4A1F-AF91-9BE0DEBED2C2}">
      <dgm:prSet/>
      <dgm:spPr>
        <a:xfrm>
          <a:off x="0" y="2622933"/>
          <a:ext cx="8683053" cy="17955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584D3">
              <a:hueOff val="-4710551"/>
              <a:satOff val="-6290"/>
              <a:lumOff val="3726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rtl="0">
            <a:buChar char="•"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Compositional adaptation: 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combine several cases to a single solution</a:t>
          </a:r>
        </a:p>
      </dgm:t>
    </dgm:pt>
    <dgm:pt modelId="{1A198347-8ADE-4551-9211-000C059F35DA}" type="parTrans" cxnId="{77A886BF-CE0C-4364-9012-5839223CAC79}">
      <dgm:prSet/>
      <dgm:spPr/>
      <dgm:t>
        <a:bodyPr/>
        <a:lstStyle/>
        <a:p>
          <a:endParaRPr lang="en-US"/>
        </a:p>
      </dgm:t>
    </dgm:pt>
    <dgm:pt modelId="{E4209799-38AD-4D14-957B-0A941C133F22}" type="sibTrans" cxnId="{77A886BF-CE0C-4364-9012-5839223CAC79}">
      <dgm:prSet/>
      <dgm:spPr/>
      <dgm:t>
        <a:bodyPr/>
        <a:lstStyle/>
        <a:p>
          <a:endParaRPr lang="en-US"/>
        </a:p>
      </dgm:t>
    </dgm:pt>
    <dgm:pt modelId="{4029230C-0519-4A86-9DE6-0B80DBE09300}" type="pres">
      <dgm:prSet presAssocID="{AE2CF7FD-9171-47AB-95ED-955BFF48C020}" presName="linear" presStyleCnt="0">
        <dgm:presLayoutVars>
          <dgm:dir/>
          <dgm:animLvl val="lvl"/>
          <dgm:resizeHandles val="exact"/>
        </dgm:presLayoutVars>
      </dgm:prSet>
      <dgm:spPr/>
    </dgm:pt>
    <dgm:pt modelId="{0B495C4D-7B54-4306-994B-2A1876460CBB}" type="pres">
      <dgm:prSet presAssocID="{71746876-7928-4291-8D03-A28EF4FCA81D}" presName="parentLin" presStyleCnt="0"/>
      <dgm:spPr/>
    </dgm:pt>
    <dgm:pt modelId="{602FADC1-3DE1-4ADF-BEC7-3D859C0D34B7}" type="pres">
      <dgm:prSet presAssocID="{71746876-7928-4291-8D03-A28EF4FCA81D}" presName="parentLeftMargin" presStyleLbl="node1" presStyleIdx="0" presStyleCnt="3"/>
      <dgm:spPr/>
    </dgm:pt>
    <dgm:pt modelId="{12E3A616-FE9F-4B4F-9965-CA2C5480DBD1}" type="pres">
      <dgm:prSet presAssocID="{71746876-7928-4291-8D03-A28EF4FCA8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8272D40-B1E0-4312-8A74-45DEC2012837}" type="pres">
      <dgm:prSet presAssocID="{71746876-7928-4291-8D03-A28EF4FCA81D}" presName="negativeSpace" presStyleCnt="0"/>
      <dgm:spPr/>
    </dgm:pt>
    <dgm:pt modelId="{8131C0FD-56C1-4B5A-88AE-028771E62045}" type="pres">
      <dgm:prSet presAssocID="{71746876-7928-4291-8D03-A28EF4FCA81D}" presName="childText" presStyleLbl="conFgAcc1" presStyleIdx="0" presStyleCnt="3" custLinFactNeighborX="0" custLinFactNeighborY="41639">
        <dgm:presLayoutVars>
          <dgm:bulletEnabled val="1"/>
        </dgm:presLayoutVars>
      </dgm:prSet>
      <dgm:spPr>
        <a:xfrm>
          <a:off x="0" y="808532"/>
          <a:ext cx="8683053" cy="5040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584D3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5BB347A9-4F5B-4C2E-B0AD-A52F8C7F800C}" type="pres">
      <dgm:prSet presAssocID="{EDEAFD7A-AA30-4F9D-BF13-0597AFD43F9C}" presName="spaceBetweenRectangles" presStyleCnt="0"/>
      <dgm:spPr/>
    </dgm:pt>
    <dgm:pt modelId="{445122E1-D210-4A96-AE31-327A0CE7A20A}" type="pres">
      <dgm:prSet presAssocID="{94A0FDFD-1B47-400D-A3EC-14A366335ED7}" presName="parentLin" presStyleCnt="0"/>
      <dgm:spPr/>
    </dgm:pt>
    <dgm:pt modelId="{1FC54D9A-381B-48E7-9C4C-94B69C2F6C67}" type="pres">
      <dgm:prSet presAssocID="{94A0FDFD-1B47-400D-A3EC-14A366335ED7}" presName="parentLeftMargin" presStyleLbl="node1" presStyleIdx="0" presStyleCnt="3"/>
      <dgm:spPr/>
    </dgm:pt>
    <dgm:pt modelId="{C3A7062D-0B2D-45FC-8FEF-D9404FBCB66B}" type="pres">
      <dgm:prSet presAssocID="{94A0FDFD-1B47-400D-A3EC-14A366335ED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1E24720-38F9-4B0A-9A73-389FC3F92737}" type="pres">
      <dgm:prSet presAssocID="{94A0FDFD-1B47-400D-A3EC-14A366335ED7}" presName="negativeSpace" presStyleCnt="0"/>
      <dgm:spPr/>
    </dgm:pt>
    <dgm:pt modelId="{636A52E9-00F5-4D7C-BC2B-E933BE0E36C8}" type="pres">
      <dgm:prSet presAssocID="{94A0FDFD-1B47-400D-A3EC-14A366335ED7}" presName="childText" presStyleLbl="conFgAcc1" presStyleIdx="1" presStyleCnt="3">
        <dgm:presLayoutVars>
          <dgm:bulletEnabled val="1"/>
        </dgm:presLayoutVars>
      </dgm:prSet>
      <dgm:spPr>
        <a:xfrm>
          <a:off x="0" y="1670762"/>
          <a:ext cx="8683053" cy="5040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584D3">
              <a:hueOff val="-2355276"/>
              <a:satOff val="-3145"/>
              <a:lumOff val="1863"/>
              <a:alphaOff val="0"/>
            </a:srgbClr>
          </a:solidFill>
          <a:prstDash val="solid"/>
          <a:miter lim="800000"/>
        </a:ln>
        <a:effectLst/>
      </dgm:spPr>
    </dgm:pt>
    <dgm:pt modelId="{1E51E38E-75E7-4B96-B9E7-81B7EC7DFFA2}" type="pres">
      <dgm:prSet presAssocID="{D2878CD5-1493-403E-AA0F-9D0EF2D34E8C}" presName="spaceBetweenRectangles" presStyleCnt="0"/>
      <dgm:spPr/>
    </dgm:pt>
    <dgm:pt modelId="{5FE32DE0-2642-4808-8DA9-4C656449E69B}" type="pres">
      <dgm:prSet presAssocID="{05E289D3-F1A5-4CE2-B2F9-399810F374A9}" presName="parentLin" presStyleCnt="0"/>
      <dgm:spPr/>
    </dgm:pt>
    <dgm:pt modelId="{61EC05BC-5DBA-4A3D-9C83-BA9841D8FAAB}" type="pres">
      <dgm:prSet presAssocID="{05E289D3-F1A5-4CE2-B2F9-399810F374A9}" presName="parentLeftMargin" presStyleLbl="node1" presStyleIdx="1" presStyleCnt="3"/>
      <dgm:spPr/>
    </dgm:pt>
    <dgm:pt modelId="{4AD01F2C-1A2F-4F17-BEFE-5C6142BAA4A7}" type="pres">
      <dgm:prSet presAssocID="{05E289D3-F1A5-4CE2-B2F9-399810F374A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198D8DC-1030-4A52-B04A-67E975DE2984}" type="pres">
      <dgm:prSet presAssocID="{05E289D3-F1A5-4CE2-B2F9-399810F374A9}" presName="negativeSpace" presStyleCnt="0"/>
      <dgm:spPr/>
    </dgm:pt>
    <dgm:pt modelId="{9121381E-07BB-47D6-8A20-2B5BD1B4D4A4}" type="pres">
      <dgm:prSet presAssocID="{05E289D3-F1A5-4CE2-B2F9-399810F374A9}" presName="childText" presStyleLbl="conFgAcc1" presStyleIdx="2" presStyleCnt="3" custLinFactNeighborX="0" custLinFactNeighborY="15234">
        <dgm:presLayoutVars>
          <dgm:bulletEnabled val="1"/>
        </dgm:presLayoutVars>
      </dgm:prSet>
      <dgm:spPr/>
    </dgm:pt>
  </dgm:ptLst>
  <dgm:cxnLst>
    <dgm:cxn modelId="{44F8A509-CBE9-4479-A817-F0284B21C357}" type="presOf" srcId="{94A0FDFD-1B47-400D-A3EC-14A366335ED7}" destId="{1FC54D9A-381B-48E7-9C4C-94B69C2F6C67}" srcOrd="0" destOrd="0" presId="urn:microsoft.com/office/officeart/2005/8/layout/list1"/>
    <dgm:cxn modelId="{2FD9380A-726B-44DE-B0A5-D0C9B0DA4D92}" srcId="{05E289D3-F1A5-4CE2-B2F9-399810F374A9}" destId="{C70797A6-E764-44E7-BE3F-94B4AD4BECE3}" srcOrd="0" destOrd="0" parTransId="{34F5998F-5E9D-40CB-B440-AC4A5A94BE5A}" sibTransId="{B99CF6EB-2D00-4E08-A22D-C14CE2833DA1}"/>
    <dgm:cxn modelId="{D14A4518-7160-4D78-A6C3-C15393086FC7}" srcId="{05E289D3-F1A5-4CE2-B2F9-399810F374A9}" destId="{E0F2F936-01AE-412A-8CC4-51E0E326E3FD}" srcOrd="1" destOrd="0" parTransId="{C5976EC6-72F7-4CAF-ADEA-20EEDFF5DFF6}" sibTransId="{32CF99AF-16E3-42D9-B06B-FB522AA7B1F1}"/>
    <dgm:cxn modelId="{52EDC11C-C965-4A3D-AC05-287BE2711C88}" type="presOf" srcId="{CC27BF99-F072-4A1F-AF91-9BE0DEBED2C2}" destId="{9121381E-07BB-47D6-8A20-2B5BD1B4D4A4}" srcOrd="0" destOrd="2" presId="urn:microsoft.com/office/officeart/2005/8/layout/list1"/>
    <dgm:cxn modelId="{71D6B621-979F-4805-97E7-1D331398C939}" srcId="{AE2CF7FD-9171-47AB-95ED-955BFF48C020}" destId="{71746876-7928-4291-8D03-A28EF4FCA81D}" srcOrd="0" destOrd="0" parTransId="{22F54F8A-14D8-4EB0-B63F-6C21931FD0D5}" sibTransId="{EDEAFD7A-AA30-4F9D-BF13-0597AFD43F9C}"/>
    <dgm:cxn modelId="{CD723C5F-7578-44AA-A273-1DD725A45CF0}" srcId="{AE2CF7FD-9171-47AB-95ED-955BFF48C020}" destId="{94A0FDFD-1B47-400D-A3EC-14A366335ED7}" srcOrd="1" destOrd="0" parTransId="{7596F493-A5F2-4761-A8AB-E2D89E2CE203}" sibTransId="{D2878CD5-1493-403E-AA0F-9D0EF2D34E8C}"/>
    <dgm:cxn modelId="{3BA77967-410E-4667-B456-8AD78B70E33F}" type="presOf" srcId="{94A0FDFD-1B47-400D-A3EC-14A366335ED7}" destId="{C3A7062D-0B2D-45FC-8FEF-D9404FBCB66B}" srcOrd="1" destOrd="0" presId="urn:microsoft.com/office/officeart/2005/8/layout/list1"/>
    <dgm:cxn modelId="{D3768A4B-F4B4-4F70-9F71-F45AF88CA17E}" type="presOf" srcId="{E0F2F936-01AE-412A-8CC4-51E0E326E3FD}" destId="{9121381E-07BB-47D6-8A20-2B5BD1B4D4A4}" srcOrd="0" destOrd="1" presId="urn:microsoft.com/office/officeart/2005/8/layout/list1"/>
    <dgm:cxn modelId="{5DD65A9B-7CA6-46C2-823B-B8115D38A727}" type="presOf" srcId="{71746876-7928-4291-8D03-A28EF4FCA81D}" destId="{12E3A616-FE9F-4B4F-9965-CA2C5480DBD1}" srcOrd="1" destOrd="0" presId="urn:microsoft.com/office/officeart/2005/8/layout/list1"/>
    <dgm:cxn modelId="{77A886BF-CE0C-4364-9012-5839223CAC79}" srcId="{05E289D3-F1A5-4CE2-B2F9-399810F374A9}" destId="{CC27BF99-F072-4A1F-AF91-9BE0DEBED2C2}" srcOrd="2" destOrd="0" parTransId="{1A198347-8ADE-4551-9211-000C059F35DA}" sibTransId="{E4209799-38AD-4D14-957B-0A941C133F22}"/>
    <dgm:cxn modelId="{3BD541D1-4350-4B87-85FC-60401DBE4A39}" type="presOf" srcId="{05E289D3-F1A5-4CE2-B2F9-399810F374A9}" destId="{4AD01F2C-1A2F-4F17-BEFE-5C6142BAA4A7}" srcOrd="1" destOrd="0" presId="urn:microsoft.com/office/officeart/2005/8/layout/list1"/>
    <dgm:cxn modelId="{19B37BDB-ACD5-4AEE-86B7-3F6B332C077B}" type="presOf" srcId="{71746876-7928-4291-8D03-A28EF4FCA81D}" destId="{602FADC1-3DE1-4ADF-BEC7-3D859C0D34B7}" srcOrd="0" destOrd="0" presId="urn:microsoft.com/office/officeart/2005/8/layout/list1"/>
    <dgm:cxn modelId="{6F3D34E8-ABE7-482F-9D84-A294FC42D427}" srcId="{AE2CF7FD-9171-47AB-95ED-955BFF48C020}" destId="{05E289D3-F1A5-4CE2-B2F9-399810F374A9}" srcOrd="2" destOrd="0" parTransId="{B761AE45-D243-42C3-BA54-82255DAA1798}" sibTransId="{B9529538-A1AE-4AE9-8AA4-762940468A7B}"/>
    <dgm:cxn modelId="{9CCCD0EB-AC7A-4534-997D-B49EE98E072C}" type="presOf" srcId="{AE2CF7FD-9171-47AB-95ED-955BFF48C020}" destId="{4029230C-0519-4A86-9DE6-0B80DBE09300}" srcOrd="0" destOrd="0" presId="urn:microsoft.com/office/officeart/2005/8/layout/list1"/>
    <dgm:cxn modelId="{68EBA3F2-F824-4E0C-B375-821C6BD4042A}" type="presOf" srcId="{05E289D3-F1A5-4CE2-B2F9-399810F374A9}" destId="{61EC05BC-5DBA-4A3D-9C83-BA9841D8FAAB}" srcOrd="0" destOrd="0" presId="urn:microsoft.com/office/officeart/2005/8/layout/list1"/>
    <dgm:cxn modelId="{B8799CFE-6AB5-4092-B86D-8ECA1D028B7F}" type="presOf" srcId="{C70797A6-E764-44E7-BE3F-94B4AD4BECE3}" destId="{9121381E-07BB-47D6-8A20-2B5BD1B4D4A4}" srcOrd="0" destOrd="0" presId="urn:microsoft.com/office/officeart/2005/8/layout/list1"/>
    <dgm:cxn modelId="{E57B9F37-861D-486C-B72A-2425A53B3436}" type="presParOf" srcId="{4029230C-0519-4A86-9DE6-0B80DBE09300}" destId="{0B495C4D-7B54-4306-994B-2A1876460CBB}" srcOrd="0" destOrd="0" presId="urn:microsoft.com/office/officeart/2005/8/layout/list1"/>
    <dgm:cxn modelId="{61A9A2AA-2A58-4AE1-B1DF-6183A848C34F}" type="presParOf" srcId="{0B495C4D-7B54-4306-994B-2A1876460CBB}" destId="{602FADC1-3DE1-4ADF-BEC7-3D859C0D34B7}" srcOrd="0" destOrd="0" presId="urn:microsoft.com/office/officeart/2005/8/layout/list1"/>
    <dgm:cxn modelId="{C9D49AA2-01DB-4FD7-A184-42B731BE6ED5}" type="presParOf" srcId="{0B495C4D-7B54-4306-994B-2A1876460CBB}" destId="{12E3A616-FE9F-4B4F-9965-CA2C5480DBD1}" srcOrd="1" destOrd="0" presId="urn:microsoft.com/office/officeart/2005/8/layout/list1"/>
    <dgm:cxn modelId="{1131FF8F-86F5-4CAA-8AEC-C6480EE50D16}" type="presParOf" srcId="{4029230C-0519-4A86-9DE6-0B80DBE09300}" destId="{B8272D40-B1E0-4312-8A74-45DEC2012837}" srcOrd="1" destOrd="0" presId="urn:microsoft.com/office/officeart/2005/8/layout/list1"/>
    <dgm:cxn modelId="{1EF03935-78CC-4A9D-A77F-57ED5884FFAA}" type="presParOf" srcId="{4029230C-0519-4A86-9DE6-0B80DBE09300}" destId="{8131C0FD-56C1-4B5A-88AE-028771E62045}" srcOrd="2" destOrd="0" presId="urn:microsoft.com/office/officeart/2005/8/layout/list1"/>
    <dgm:cxn modelId="{58CFE98B-2CA8-4DCD-BEB2-C86103F0FAB6}" type="presParOf" srcId="{4029230C-0519-4A86-9DE6-0B80DBE09300}" destId="{5BB347A9-4F5B-4C2E-B0AD-A52F8C7F800C}" srcOrd="3" destOrd="0" presId="urn:microsoft.com/office/officeart/2005/8/layout/list1"/>
    <dgm:cxn modelId="{B3218384-E0EA-40EB-9FE2-D878995FE4B5}" type="presParOf" srcId="{4029230C-0519-4A86-9DE6-0B80DBE09300}" destId="{445122E1-D210-4A96-AE31-327A0CE7A20A}" srcOrd="4" destOrd="0" presId="urn:microsoft.com/office/officeart/2005/8/layout/list1"/>
    <dgm:cxn modelId="{9A72A01D-4EFB-42CE-9D5D-2E3614D73AA9}" type="presParOf" srcId="{445122E1-D210-4A96-AE31-327A0CE7A20A}" destId="{1FC54D9A-381B-48E7-9C4C-94B69C2F6C67}" srcOrd="0" destOrd="0" presId="urn:microsoft.com/office/officeart/2005/8/layout/list1"/>
    <dgm:cxn modelId="{F7D305D0-659F-41F1-829C-B7680D478EE9}" type="presParOf" srcId="{445122E1-D210-4A96-AE31-327A0CE7A20A}" destId="{C3A7062D-0B2D-45FC-8FEF-D9404FBCB66B}" srcOrd="1" destOrd="0" presId="urn:microsoft.com/office/officeart/2005/8/layout/list1"/>
    <dgm:cxn modelId="{2FBE0C0E-DD36-4C9C-A4A2-D76C756A02EB}" type="presParOf" srcId="{4029230C-0519-4A86-9DE6-0B80DBE09300}" destId="{81E24720-38F9-4B0A-9A73-389FC3F92737}" srcOrd="5" destOrd="0" presId="urn:microsoft.com/office/officeart/2005/8/layout/list1"/>
    <dgm:cxn modelId="{DF8D92A7-430D-4664-AE80-238621AE99B2}" type="presParOf" srcId="{4029230C-0519-4A86-9DE6-0B80DBE09300}" destId="{636A52E9-00F5-4D7C-BC2B-E933BE0E36C8}" srcOrd="6" destOrd="0" presId="urn:microsoft.com/office/officeart/2005/8/layout/list1"/>
    <dgm:cxn modelId="{BDCB7B67-E1B7-48B6-BBC6-1CB52B8B511B}" type="presParOf" srcId="{4029230C-0519-4A86-9DE6-0B80DBE09300}" destId="{1E51E38E-75E7-4B96-B9E7-81B7EC7DFFA2}" srcOrd="7" destOrd="0" presId="urn:microsoft.com/office/officeart/2005/8/layout/list1"/>
    <dgm:cxn modelId="{81BE9F8B-2658-4115-B6C0-21B4C6E39AA2}" type="presParOf" srcId="{4029230C-0519-4A86-9DE6-0B80DBE09300}" destId="{5FE32DE0-2642-4808-8DA9-4C656449E69B}" srcOrd="8" destOrd="0" presId="urn:microsoft.com/office/officeart/2005/8/layout/list1"/>
    <dgm:cxn modelId="{46F1E506-35EA-41E4-A750-57E4DEAB8B55}" type="presParOf" srcId="{5FE32DE0-2642-4808-8DA9-4C656449E69B}" destId="{61EC05BC-5DBA-4A3D-9C83-BA9841D8FAAB}" srcOrd="0" destOrd="0" presId="urn:microsoft.com/office/officeart/2005/8/layout/list1"/>
    <dgm:cxn modelId="{678096E7-B6FE-43AC-A00C-BAD1991C241E}" type="presParOf" srcId="{5FE32DE0-2642-4808-8DA9-4C656449E69B}" destId="{4AD01F2C-1A2F-4F17-BEFE-5C6142BAA4A7}" srcOrd="1" destOrd="0" presId="urn:microsoft.com/office/officeart/2005/8/layout/list1"/>
    <dgm:cxn modelId="{D016269E-C9BF-40F7-8975-442B69D6CFCB}" type="presParOf" srcId="{4029230C-0519-4A86-9DE6-0B80DBE09300}" destId="{E198D8DC-1030-4A52-B04A-67E975DE2984}" srcOrd="9" destOrd="0" presId="urn:microsoft.com/office/officeart/2005/8/layout/list1"/>
    <dgm:cxn modelId="{074F392D-4892-44B2-9D20-BA5E1451BA89}" type="presParOf" srcId="{4029230C-0519-4A86-9DE6-0B80DBE09300}" destId="{9121381E-07BB-47D6-8A20-2B5BD1B4D4A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A7DB695-C340-44E0-B746-A20EE952B964}" type="doc">
      <dgm:prSet loTypeId="urn:diagrams.loki3.com/Bracket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6BA25AB5-F700-4864-8EEA-90F78C0E6BF2}">
      <dgm:prSet/>
      <dgm:spPr>
        <a:xfrm>
          <a:off x="3810" y="258617"/>
          <a:ext cx="1949314" cy="80190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algn="ctr" rtl="0">
            <a:buNone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Criteria for revision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BB36CAAB-BAAA-4D04-B4B4-1AF2E466A5D6}" type="parTrans" cxnId="{07A4242C-0D95-4068-A913-3CD8899C4B4D}">
      <dgm:prSet/>
      <dgm:spPr/>
      <dgm:t>
        <a:bodyPr/>
        <a:lstStyle/>
        <a:p>
          <a:endParaRPr lang="en-US"/>
        </a:p>
      </dgm:t>
    </dgm:pt>
    <dgm:pt modelId="{9C92AE6F-8A71-4B9C-B01D-A71DFC49A500}" type="sibTrans" cxnId="{07A4242C-0D95-4068-A913-3CD8899C4B4D}">
      <dgm:prSet/>
      <dgm:spPr/>
      <dgm:t>
        <a:bodyPr/>
        <a:lstStyle/>
        <a:p>
          <a:endParaRPr lang="en-US"/>
        </a:p>
      </dgm:t>
    </dgm:pt>
    <dgm:pt modelId="{6716C2B7-DE3E-4D4B-991D-037B07BD2DE5}">
      <dgm:prSet/>
      <dgm:spPr>
        <a:xfrm>
          <a:off x="2498933" y="8024"/>
          <a:ext cx="5302134" cy="1303087"/>
        </a:xfrm>
        <a:prstGeom prst="rect">
          <a:avLst/>
        </a:prstGeom>
        <a:solidFill>
          <a:srgbClr val="4584D3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rtl="0">
            <a:buChar char="•"/>
          </a:pPr>
          <a:r>
            <a:rPr lang="en-US" b="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Correctness of the solution</a:t>
          </a:r>
          <a:endParaRPr lang="en-US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F70EC4E4-F6F7-42BB-AB84-6D55BC4DF470}" type="parTrans" cxnId="{47DCA83A-4BC7-4B58-BB75-713C65CCCADA}">
      <dgm:prSet/>
      <dgm:spPr/>
      <dgm:t>
        <a:bodyPr/>
        <a:lstStyle/>
        <a:p>
          <a:endParaRPr lang="en-US"/>
        </a:p>
      </dgm:t>
    </dgm:pt>
    <dgm:pt modelId="{971B98DA-2B1F-47EA-AE63-9497AE85CC75}" type="sibTrans" cxnId="{47DCA83A-4BC7-4B58-BB75-713C65CCCADA}">
      <dgm:prSet/>
      <dgm:spPr/>
      <dgm:t>
        <a:bodyPr/>
        <a:lstStyle/>
        <a:p>
          <a:endParaRPr lang="en-US"/>
        </a:p>
      </dgm:t>
    </dgm:pt>
    <dgm:pt modelId="{5AC2C323-320F-4861-B44A-634A394C590B}">
      <dgm:prSet/>
      <dgm:spPr>
        <a:xfrm>
          <a:off x="2498933" y="8024"/>
          <a:ext cx="5302134" cy="1303087"/>
        </a:xfrm>
        <a:prstGeom prst="rect">
          <a:avLst/>
        </a:prstGeom>
        <a:solidFill>
          <a:srgbClr val="4584D3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rtl="0">
            <a:buChar char="•"/>
          </a:pPr>
          <a:r>
            <a:rPr lang="en-US" b="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Quality of the solution</a:t>
          </a:r>
          <a:endParaRPr lang="en-US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79BE2922-E32C-4B6C-B740-077DD5C34C6D}" type="parTrans" cxnId="{7476E416-CFB0-4F7A-A0E8-AD40687D8E87}">
      <dgm:prSet/>
      <dgm:spPr/>
      <dgm:t>
        <a:bodyPr/>
        <a:lstStyle/>
        <a:p>
          <a:endParaRPr lang="en-US"/>
        </a:p>
      </dgm:t>
    </dgm:pt>
    <dgm:pt modelId="{C76142A6-CA90-45E7-B7EA-6F2B910699ED}" type="sibTrans" cxnId="{7476E416-CFB0-4F7A-A0E8-AD40687D8E87}">
      <dgm:prSet/>
      <dgm:spPr/>
      <dgm:t>
        <a:bodyPr/>
        <a:lstStyle/>
        <a:p>
          <a:endParaRPr lang="en-US"/>
        </a:p>
      </dgm:t>
    </dgm:pt>
    <dgm:pt modelId="{89053391-8AFA-4E13-B586-0C53725770AD}">
      <dgm:prSet/>
      <dgm:spPr>
        <a:xfrm>
          <a:off x="2498933" y="8024"/>
          <a:ext cx="5302134" cy="1303087"/>
        </a:xfrm>
        <a:prstGeom prst="rect">
          <a:avLst/>
        </a:prstGeom>
        <a:solidFill>
          <a:srgbClr val="4584D3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rtl="0">
            <a:buChar char="•"/>
          </a:pPr>
          <a:r>
            <a:rPr lang="en-US" b="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Other, e.g., user preferences</a:t>
          </a:r>
          <a:endParaRPr lang="en-US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875FDCFE-64E3-4EAF-B6B6-529E238AA9F7}" type="parTrans" cxnId="{64B3D89F-7CDC-4657-ABBD-F8C1B51E0FD3}">
      <dgm:prSet/>
      <dgm:spPr/>
      <dgm:t>
        <a:bodyPr/>
        <a:lstStyle/>
        <a:p>
          <a:endParaRPr lang="en-US"/>
        </a:p>
      </dgm:t>
    </dgm:pt>
    <dgm:pt modelId="{91D9A8DF-C9D5-4AF0-9A1F-48FFA561C3CE}" type="sibTrans" cxnId="{64B3D89F-7CDC-4657-ABBD-F8C1B51E0FD3}">
      <dgm:prSet/>
      <dgm:spPr/>
      <dgm:t>
        <a:bodyPr/>
        <a:lstStyle/>
        <a:p>
          <a:endParaRPr lang="en-US"/>
        </a:p>
      </dgm:t>
    </dgm:pt>
    <dgm:pt modelId="{C46ED0E3-F607-4008-AC05-E0F5E906AD2B}" type="pres">
      <dgm:prSet presAssocID="{5A7DB695-C340-44E0-B746-A20EE952B964}" presName="Name0" presStyleCnt="0">
        <dgm:presLayoutVars>
          <dgm:dir/>
          <dgm:animLvl val="lvl"/>
          <dgm:resizeHandles val="exact"/>
        </dgm:presLayoutVars>
      </dgm:prSet>
      <dgm:spPr/>
    </dgm:pt>
    <dgm:pt modelId="{B2F20883-FA20-44E2-A7A9-CD97B3637FBC}" type="pres">
      <dgm:prSet presAssocID="{6BA25AB5-F700-4864-8EEA-90F78C0E6BF2}" presName="linNode" presStyleCnt="0"/>
      <dgm:spPr/>
    </dgm:pt>
    <dgm:pt modelId="{556079F1-D696-4327-BB02-4B0621C1EC77}" type="pres">
      <dgm:prSet presAssocID="{6BA25AB5-F700-4864-8EEA-90F78C0E6BF2}" presName="parTx" presStyleLbl="revTx" presStyleIdx="0" presStyleCnt="1">
        <dgm:presLayoutVars>
          <dgm:chMax val="1"/>
          <dgm:bulletEnabled val="1"/>
        </dgm:presLayoutVars>
      </dgm:prSet>
      <dgm:spPr/>
    </dgm:pt>
    <dgm:pt modelId="{0A270FDF-972E-4CB3-B549-C79DC76C39D9}" type="pres">
      <dgm:prSet presAssocID="{6BA25AB5-F700-4864-8EEA-90F78C0E6BF2}" presName="bracket" presStyleLbl="parChTrans1D1" presStyleIdx="0" presStyleCnt="1"/>
      <dgm:spPr>
        <a:xfrm>
          <a:off x="1953125" y="8024"/>
          <a:ext cx="389862" cy="13030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4584D3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B256C502-CD14-41A8-9339-9CFB0F7D8FDB}" type="pres">
      <dgm:prSet presAssocID="{6BA25AB5-F700-4864-8EEA-90F78C0E6BF2}" presName="spH" presStyleCnt="0"/>
      <dgm:spPr/>
    </dgm:pt>
    <dgm:pt modelId="{9228064B-4A23-4CE3-99EA-A597FBB8CF27}" type="pres">
      <dgm:prSet presAssocID="{6BA25AB5-F700-4864-8EEA-90F78C0E6BF2}" presName="desTx" presStyleLbl="node1" presStyleIdx="0" presStyleCnt="1">
        <dgm:presLayoutVars>
          <dgm:bulletEnabled val="1"/>
        </dgm:presLayoutVars>
      </dgm:prSet>
      <dgm:spPr/>
    </dgm:pt>
  </dgm:ptLst>
  <dgm:cxnLst>
    <dgm:cxn modelId="{7476E416-CFB0-4F7A-A0E8-AD40687D8E87}" srcId="{6BA25AB5-F700-4864-8EEA-90F78C0E6BF2}" destId="{5AC2C323-320F-4861-B44A-634A394C590B}" srcOrd="1" destOrd="0" parTransId="{79BE2922-E32C-4B6C-B740-077DD5C34C6D}" sibTransId="{C76142A6-CA90-45E7-B7EA-6F2B910699ED}"/>
    <dgm:cxn modelId="{07A4242C-0D95-4068-A913-3CD8899C4B4D}" srcId="{5A7DB695-C340-44E0-B746-A20EE952B964}" destId="{6BA25AB5-F700-4864-8EEA-90F78C0E6BF2}" srcOrd="0" destOrd="0" parTransId="{BB36CAAB-BAAA-4D04-B4B4-1AF2E466A5D6}" sibTransId="{9C92AE6F-8A71-4B9C-B01D-A71DFC49A500}"/>
    <dgm:cxn modelId="{47DCA83A-4BC7-4B58-BB75-713C65CCCADA}" srcId="{6BA25AB5-F700-4864-8EEA-90F78C0E6BF2}" destId="{6716C2B7-DE3E-4D4B-991D-037B07BD2DE5}" srcOrd="0" destOrd="0" parTransId="{F70EC4E4-F6F7-42BB-AB84-6D55BC4DF470}" sibTransId="{971B98DA-2B1F-47EA-AE63-9497AE85CC75}"/>
    <dgm:cxn modelId="{5ECEB87D-8EEE-492B-887F-4A2368D1A515}" type="presOf" srcId="{5A7DB695-C340-44E0-B746-A20EE952B964}" destId="{C46ED0E3-F607-4008-AC05-E0F5E906AD2B}" srcOrd="0" destOrd="0" presId="urn:diagrams.loki3.com/BracketList"/>
    <dgm:cxn modelId="{D738B693-5C30-489E-98B9-E6828BA240CE}" type="presOf" srcId="{5AC2C323-320F-4861-B44A-634A394C590B}" destId="{9228064B-4A23-4CE3-99EA-A597FBB8CF27}" srcOrd="0" destOrd="1" presId="urn:diagrams.loki3.com/BracketList"/>
    <dgm:cxn modelId="{4199609F-4546-4924-8B6B-18FD512F2C83}" type="presOf" srcId="{89053391-8AFA-4E13-B586-0C53725770AD}" destId="{9228064B-4A23-4CE3-99EA-A597FBB8CF27}" srcOrd="0" destOrd="2" presId="urn:diagrams.loki3.com/BracketList"/>
    <dgm:cxn modelId="{64B3D89F-7CDC-4657-ABBD-F8C1B51E0FD3}" srcId="{6BA25AB5-F700-4864-8EEA-90F78C0E6BF2}" destId="{89053391-8AFA-4E13-B586-0C53725770AD}" srcOrd="2" destOrd="0" parTransId="{875FDCFE-64E3-4EAF-B6B6-529E238AA9F7}" sibTransId="{91D9A8DF-C9D5-4AF0-9A1F-48FFA561C3CE}"/>
    <dgm:cxn modelId="{2F9C00E7-89D6-40F4-82E4-C954EB51B72B}" type="presOf" srcId="{6BA25AB5-F700-4864-8EEA-90F78C0E6BF2}" destId="{556079F1-D696-4327-BB02-4B0621C1EC77}" srcOrd="0" destOrd="0" presId="urn:diagrams.loki3.com/BracketList"/>
    <dgm:cxn modelId="{6B5907EB-459D-4D7C-95EE-28B97C426149}" type="presOf" srcId="{6716C2B7-DE3E-4D4B-991D-037B07BD2DE5}" destId="{9228064B-4A23-4CE3-99EA-A597FBB8CF27}" srcOrd="0" destOrd="0" presId="urn:diagrams.loki3.com/BracketList"/>
    <dgm:cxn modelId="{5D01284B-D4AE-42F9-B9FF-33559068A32C}" type="presParOf" srcId="{C46ED0E3-F607-4008-AC05-E0F5E906AD2B}" destId="{B2F20883-FA20-44E2-A7A9-CD97B3637FBC}" srcOrd="0" destOrd="0" presId="urn:diagrams.loki3.com/BracketList"/>
    <dgm:cxn modelId="{8F79552B-DDA2-491B-AB3F-CD85BC050098}" type="presParOf" srcId="{B2F20883-FA20-44E2-A7A9-CD97B3637FBC}" destId="{556079F1-D696-4327-BB02-4B0621C1EC77}" srcOrd="0" destOrd="0" presId="urn:diagrams.loki3.com/BracketList"/>
    <dgm:cxn modelId="{32CAE012-4907-4A18-9E65-5C6EF1EC39E3}" type="presParOf" srcId="{B2F20883-FA20-44E2-A7A9-CD97B3637FBC}" destId="{0A270FDF-972E-4CB3-B549-C79DC76C39D9}" srcOrd="1" destOrd="0" presId="urn:diagrams.loki3.com/BracketList"/>
    <dgm:cxn modelId="{C8444D78-64E2-4168-A200-888D2D7D0E04}" type="presParOf" srcId="{B2F20883-FA20-44E2-A7A9-CD97B3637FBC}" destId="{B256C502-CD14-41A8-9339-9CFB0F7D8FDB}" srcOrd="2" destOrd="0" presId="urn:diagrams.loki3.com/BracketList"/>
    <dgm:cxn modelId="{B237554F-2410-4060-9D6C-F2070FB6B0F1}" type="presParOf" srcId="{B2F20883-FA20-44E2-A7A9-CD97B3637FBC}" destId="{9228064B-4A23-4CE3-99EA-A597FBB8CF27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746929C-5507-41D8-8C41-D56354B34A7F}" type="doc">
      <dgm:prSet loTypeId="urn:microsoft.com/office/officeart/2005/8/layout/list1" loCatId="list" qsTypeId="urn:microsoft.com/office/officeart/2005/8/quickstyle/3d1" qsCatId="3D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8D7F11A-CC65-4C2C-B241-1792BD09A073}">
      <dgm:prSet/>
      <dgm:spPr/>
      <dgm:t>
        <a:bodyPr/>
        <a:lstStyle/>
        <a:p>
          <a:pPr rtl="0"/>
          <a:r>
            <a:rPr lang="en-US" b="1" dirty="0"/>
            <a:t>What can be learned:</a:t>
          </a:r>
          <a:endParaRPr lang="en-US" dirty="0"/>
        </a:p>
      </dgm:t>
    </dgm:pt>
    <dgm:pt modelId="{1892EC08-3882-4BAD-AE29-91683F68D0B2}" type="parTrans" cxnId="{EC458BEE-9AB4-4DE0-B97F-13B257E5A907}">
      <dgm:prSet/>
      <dgm:spPr/>
      <dgm:t>
        <a:bodyPr/>
        <a:lstStyle/>
        <a:p>
          <a:endParaRPr lang="en-US"/>
        </a:p>
      </dgm:t>
    </dgm:pt>
    <dgm:pt modelId="{2982A0E6-BA7A-47ED-8067-81C3485AAB94}" type="sibTrans" cxnId="{EC458BEE-9AB4-4DE0-B97F-13B257E5A907}">
      <dgm:prSet/>
      <dgm:spPr/>
      <dgm:t>
        <a:bodyPr/>
        <a:lstStyle/>
        <a:p>
          <a:endParaRPr lang="en-US"/>
        </a:p>
      </dgm:t>
    </dgm:pt>
    <dgm:pt modelId="{7F738AC7-4D2E-4BF1-B3A7-73102F5F1833}">
      <dgm:prSet/>
      <dgm:spPr/>
      <dgm:t>
        <a:bodyPr/>
        <a:lstStyle/>
        <a:p>
          <a:pPr rtl="0"/>
          <a:r>
            <a:rPr lang="en-US" b="0"/>
            <a:t>New experience (new case)</a:t>
          </a:r>
          <a:endParaRPr lang="en-US"/>
        </a:p>
      </dgm:t>
    </dgm:pt>
    <dgm:pt modelId="{F8995071-EA8E-48C2-857A-3CAE708C61CE}" type="parTrans" cxnId="{92F7150E-255F-45AF-BEA8-A0B67691B2CF}">
      <dgm:prSet/>
      <dgm:spPr/>
      <dgm:t>
        <a:bodyPr/>
        <a:lstStyle/>
        <a:p>
          <a:endParaRPr lang="en-US"/>
        </a:p>
      </dgm:t>
    </dgm:pt>
    <dgm:pt modelId="{6B102006-E6BD-463A-BFA3-21BA5521F73E}" type="sibTrans" cxnId="{92F7150E-255F-45AF-BEA8-A0B67691B2CF}">
      <dgm:prSet/>
      <dgm:spPr/>
      <dgm:t>
        <a:bodyPr/>
        <a:lstStyle/>
        <a:p>
          <a:endParaRPr lang="en-US"/>
        </a:p>
      </dgm:t>
    </dgm:pt>
    <dgm:pt modelId="{27A2381B-2770-4F49-A409-E57F6F60BBCD}">
      <dgm:prSet/>
      <dgm:spPr/>
      <dgm:t>
        <a:bodyPr/>
        <a:lstStyle/>
        <a:p>
          <a:pPr rtl="0"/>
          <a:r>
            <a:rPr lang="en-US" b="0" dirty="0"/>
            <a:t>Improved similarity assessment, importance of features</a:t>
          </a:r>
          <a:endParaRPr lang="en-US" dirty="0"/>
        </a:p>
      </dgm:t>
    </dgm:pt>
    <dgm:pt modelId="{4DF1BA16-D2CF-454F-A02D-F1EECE159911}" type="parTrans" cxnId="{54090A5A-277A-4423-A60D-3C1F29C1C877}">
      <dgm:prSet/>
      <dgm:spPr/>
      <dgm:t>
        <a:bodyPr/>
        <a:lstStyle/>
        <a:p>
          <a:endParaRPr lang="en-US"/>
        </a:p>
      </dgm:t>
    </dgm:pt>
    <dgm:pt modelId="{12878DD2-5112-4A1A-BF83-21F9EF09CF5E}" type="sibTrans" cxnId="{54090A5A-277A-4423-A60D-3C1F29C1C877}">
      <dgm:prSet/>
      <dgm:spPr/>
      <dgm:t>
        <a:bodyPr/>
        <a:lstStyle/>
        <a:p>
          <a:endParaRPr lang="en-US"/>
        </a:p>
      </dgm:t>
    </dgm:pt>
    <dgm:pt modelId="{08092939-D0BE-41AB-8517-3BC1EA9146CF}">
      <dgm:prSet/>
      <dgm:spPr/>
      <dgm:t>
        <a:bodyPr/>
        <a:lstStyle/>
        <a:p>
          <a:pPr rtl="0"/>
          <a:r>
            <a:rPr lang="en-US" b="0" dirty="0"/>
            <a:t>Organization/indexing of the case base to improve efficiency</a:t>
          </a:r>
          <a:endParaRPr lang="en-US" dirty="0"/>
        </a:p>
      </dgm:t>
    </dgm:pt>
    <dgm:pt modelId="{02146752-2803-4758-A8AB-AAC5DC2A4DE2}" type="parTrans" cxnId="{E6C1352C-1A5A-4ECC-BF64-EDD3402CB36B}">
      <dgm:prSet/>
      <dgm:spPr/>
      <dgm:t>
        <a:bodyPr/>
        <a:lstStyle/>
        <a:p>
          <a:endParaRPr lang="en-US"/>
        </a:p>
      </dgm:t>
    </dgm:pt>
    <dgm:pt modelId="{9C0DA787-65C3-4A82-BCC9-417BB16B3079}" type="sibTrans" cxnId="{E6C1352C-1A5A-4ECC-BF64-EDD3402CB36B}">
      <dgm:prSet/>
      <dgm:spPr/>
      <dgm:t>
        <a:bodyPr/>
        <a:lstStyle/>
        <a:p>
          <a:endParaRPr lang="en-US"/>
        </a:p>
      </dgm:t>
    </dgm:pt>
    <dgm:pt modelId="{3B4AAF91-C0B9-40F7-8C27-0722997926F5}">
      <dgm:prSet/>
      <dgm:spPr/>
      <dgm:t>
        <a:bodyPr/>
        <a:lstStyle/>
        <a:p>
          <a:pPr rtl="0"/>
          <a:r>
            <a:rPr lang="en-US" b="0" dirty="0"/>
            <a:t>Knowledge for solution adaptation</a:t>
          </a:r>
          <a:endParaRPr lang="en-US" dirty="0"/>
        </a:p>
      </dgm:t>
    </dgm:pt>
    <dgm:pt modelId="{0B073BEE-5159-4210-BC4B-6E644ADE295C}" type="parTrans" cxnId="{0AD1B685-1803-4E9A-8C6F-7E66228148AE}">
      <dgm:prSet/>
      <dgm:spPr/>
      <dgm:t>
        <a:bodyPr/>
        <a:lstStyle/>
        <a:p>
          <a:endParaRPr lang="en-US"/>
        </a:p>
      </dgm:t>
    </dgm:pt>
    <dgm:pt modelId="{07356542-DE15-4B19-955E-8A9CCA6B1345}" type="sibTrans" cxnId="{0AD1B685-1803-4E9A-8C6F-7E66228148AE}">
      <dgm:prSet/>
      <dgm:spPr/>
      <dgm:t>
        <a:bodyPr/>
        <a:lstStyle/>
        <a:p>
          <a:endParaRPr lang="en-US"/>
        </a:p>
      </dgm:t>
    </dgm:pt>
    <dgm:pt modelId="{1B2F9753-5429-4596-A0FB-ADCF6C50627E}">
      <dgm:prSet/>
      <dgm:spPr/>
      <dgm:t>
        <a:bodyPr/>
        <a:lstStyle/>
        <a:p>
          <a:pPr rtl="0"/>
          <a:r>
            <a:rPr lang="en-US" b="0" dirty="0"/>
            <a:t>Forgetting cases, e.g., for efficiency or because out-of-date</a:t>
          </a:r>
          <a:endParaRPr lang="en-US" dirty="0"/>
        </a:p>
      </dgm:t>
    </dgm:pt>
    <dgm:pt modelId="{27E70E97-4262-4F99-BD5E-0104938DE06A}" type="parTrans" cxnId="{36F9129B-C680-441A-876F-355CC712B192}">
      <dgm:prSet/>
      <dgm:spPr/>
      <dgm:t>
        <a:bodyPr/>
        <a:lstStyle/>
        <a:p>
          <a:endParaRPr lang="en-US"/>
        </a:p>
      </dgm:t>
    </dgm:pt>
    <dgm:pt modelId="{E5872438-2A34-4953-996B-2389BF871536}" type="sibTrans" cxnId="{36F9129B-C680-441A-876F-355CC712B192}">
      <dgm:prSet/>
      <dgm:spPr/>
      <dgm:t>
        <a:bodyPr/>
        <a:lstStyle/>
        <a:p>
          <a:endParaRPr lang="en-US"/>
        </a:p>
      </dgm:t>
    </dgm:pt>
    <dgm:pt modelId="{925BDDCE-DF1B-431A-B94D-560ED92465FE}" type="pres">
      <dgm:prSet presAssocID="{6746929C-5507-41D8-8C41-D56354B34A7F}" presName="linear" presStyleCnt="0">
        <dgm:presLayoutVars>
          <dgm:dir/>
          <dgm:animLvl val="lvl"/>
          <dgm:resizeHandles val="exact"/>
        </dgm:presLayoutVars>
      </dgm:prSet>
      <dgm:spPr/>
    </dgm:pt>
    <dgm:pt modelId="{7462D7C0-444D-41EA-A9D8-C9CE2A89DE84}" type="pres">
      <dgm:prSet presAssocID="{58D7F11A-CC65-4C2C-B241-1792BD09A073}" presName="parentLin" presStyleCnt="0"/>
      <dgm:spPr/>
    </dgm:pt>
    <dgm:pt modelId="{82B94789-0520-45FC-92A1-FA2C8765B50C}" type="pres">
      <dgm:prSet presAssocID="{58D7F11A-CC65-4C2C-B241-1792BD09A073}" presName="parentLeftMargin" presStyleLbl="node1" presStyleIdx="0" presStyleCnt="1"/>
      <dgm:spPr/>
    </dgm:pt>
    <dgm:pt modelId="{C1667657-5566-4E62-95A5-91A5FA42E714}" type="pres">
      <dgm:prSet presAssocID="{58D7F11A-CC65-4C2C-B241-1792BD09A07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CFAE32C-61F5-4AFF-8A2A-0F52279CBBFB}" type="pres">
      <dgm:prSet presAssocID="{58D7F11A-CC65-4C2C-B241-1792BD09A073}" presName="negativeSpace" presStyleCnt="0"/>
      <dgm:spPr/>
    </dgm:pt>
    <dgm:pt modelId="{F104386A-29C3-4A36-A71B-C65E83927E15}" type="pres">
      <dgm:prSet presAssocID="{58D7F11A-CC65-4C2C-B241-1792BD09A073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6381DC0C-ECBA-47E2-BA8E-66CC006ECA1E}" type="presOf" srcId="{7F738AC7-4D2E-4BF1-B3A7-73102F5F1833}" destId="{F104386A-29C3-4A36-A71B-C65E83927E15}" srcOrd="0" destOrd="0" presId="urn:microsoft.com/office/officeart/2005/8/layout/list1"/>
    <dgm:cxn modelId="{92F7150E-255F-45AF-BEA8-A0B67691B2CF}" srcId="{58D7F11A-CC65-4C2C-B241-1792BD09A073}" destId="{7F738AC7-4D2E-4BF1-B3A7-73102F5F1833}" srcOrd="0" destOrd="0" parTransId="{F8995071-EA8E-48C2-857A-3CAE708C61CE}" sibTransId="{6B102006-E6BD-463A-BFA3-21BA5521F73E}"/>
    <dgm:cxn modelId="{DBF2C026-35DA-4E31-8027-4EFDF989972A}" type="presOf" srcId="{08092939-D0BE-41AB-8517-3BC1EA9146CF}" destId="{F104386A-29C3-4A36-A71B-C65E83927E15}" srcOrd="0" destOrd="2" presId="urn:microsoft.com/office/officeart/2005/8/layout/list1"/>
    <dgm:cxn modelId="{E6C1352C-1A5A-4ECC-BF64-EDD3402CB36B}" srcId="{58D7F11A-CC65-4C2C-B241-1792BD09A073}" destId="{08092939-D0BE-41AB-8517-3BC1EA9146CF}" srcOrd="2" destOrd="0" parTransId="{02146752-2803-4758-A8AB-AAC5DC2A4DE2}" sibTransId="{9C0DA787-65C3-4A82-BCC9-417BB16B3079}"/>
    <dgm:cxn modelId="{F13BE434-03D4-4ACC-997C-8C47E61091EB}" type="presOf" srcId="{6746929C-5507-41D8-8C41-D56354B34A7F}" destId="{925BDDCE-DF1B-431A-B94D-560ED92465FE}" srcOrd="0" destOrd="0" presId="urn:microsoft.com/office/officeart/2005/8/layout/list1"/>
    <dgm:cxn modelId="{54090A5A-277A-4423-A60D-3C1F29C1C877}" srcId="{58D7F11A-CC65-4C2C-B241-1792BD09A073}" destId="{27A2381B-2770-4F49-A409-E57F6F60BBCD}" srcOrd="1" destOrd="0" parTransId="{4DF1BA16-D2CF-454F-A02D-F1EECE159911}" sibTransId="{12878DD2-5112-4A1A-BF83-21F9EF09CF5E}"/>
    <dgm:cxn modelId="{6FEED284-FCB2-46FC-AA9D-2A6B07DB3765}" type="presOf" srcId="{3B4AAF91-C0B9-40F7-8C27-0722997926F5}" destId="{F104386A-29C3-4A36-A71B-C65E83927E15}" srcOrd="0" destOrd="3" presId="urn:microsoft.com/office/officeart/2005/8/layout/list1"/>
    <dgm:cxn modelId="{0AD1B685-1803-4E9A-8C6F-7E66228148AE}" srcId="{58D7F11A-CC65-4C2C-B241-1792BD09A073}" destId="{3B4AAF91-C0B9-40F7-8C27-0722997926F5}" srcOrd="3" destOrd="0" parTransId="{0B073BEE-5159-4210-BC4B-6E644ADE295C}" sibTransId="{07356542-DE15-4B19-955E-8A9CCA6B1345}"/>
    <dgm:cxn modelId="{36F9129B-C680-441A-876F-355CC712B192}" srcId="{58D7F11A-CC65-4C2C-B241-1792BD09A073}" destId="{1B2F9753-5429-4596-A0FB-ADCF6C50627E}" srcOrd="4" destOrd="0" parTransId="{27E70E97-4262-4F99-BD5E-0104938DE06A}" sibTransId="{E5872438-2A34-4953-996B-2389BF871536}"/>
    <dgm:cxn modelId="{A8703CB4-AA55-4CC0-A490-11A5ECFA0734}" type="presOf" srcId="{58D7F11A-CC65-4C2C-B241-1792BD09A073}" destId="{C1667657-5566-4E62-95A5-91A5FA42E714}" srcOrd="1" destOrd="0" presId="urn:microsoft.com/office/officeart/2005/8/layout/list1"/>
    <dgm:cxn modelId="{B5BD3FD6-5A56-4AB9-A04F-4462368820AB}" type="presOf" srcId="{27A2381B-2770-4F49-A409-E57F6F60BBCD}" destId="{F104386A-29C3-4A36-A71B-C65E83927E15}" srcOrd="0" destOrd="1" presId="urn:microsoft.com/office/officeart/2005/8/layout/list1"/>
    <dgm:cxn modelId="{22B75EDD-1C63-4D51-BD31-8371635B3459}" type="presOf" srcId="{58D7F11A-CC65-4C2C-B241-1792BD09A073}" destId="{82B94789-0520-45FC-92A1-FA2C8765B50C}" srcOrd="0" destOrd="0" presId="urn:microsoft.com/office/officeart/2005/8/layout/list1"/>
    <dgm:cxn modelId="{EC458BEE-9AB4-4DE0-B97F-13B257E5A907}" srcId="{6746929C-5507-41D8-8C41-D56354B34A7F}" destId="{58D7F11A-CC65-4C2C-B241-1792BD09A073}" srcOrd="0" destOrd="0" parTransId="{1892EC08-3882-4BAD-AE29-91683F68D0B2}" sibTransId="{2982A0E6-BA7A-47ED-8067-81C3485AAB94}"/>
    <dgm:cxn modelId="{1BB46EF5-8678-4231-B8EA-E2C58210D244}" type="presOf" srcId="{1B2F9753-5429-4596-A0FB-ADCF6C50627E}" destId="{F104386A-29C3-4A36-A71B-C65E83927E15}" srcOrd="0" destOrd="4" presId="urn:microsoft.com/office/officeart/2005/8/layout/list1"/>
    <dgm:cxn modelId="{8B4AB01D-4F24-4B3A-A790-8C65CD3ABCEB}" type="presParOf" srcId="{925BDDCE-DF1B-431A-B94D-560ED92465FE}" destId="{7462D7C0-444D-41EA-A9D8-C9CE2A89DE84}" srcOrd="0" destOrd="0" presId="urn:microsoft.com/office/officeart/2005/8/layout/list1"/>
    <dgm:cxn modelId="{19418B4C-7F61-42EB-8203-9E6AB9E2050E}" type="presParOf" srcId="{7462D7C0-444D-41EA-A9D8-C9CE2A89DE84}" destId="{82B94789-0520-45FC-92A1-FA2C8765B50C}" srcOrd="0" destOrd="0" presId="urn:microsoft.com/office/officeart/2005/8/layout/list1"/>
    <dgm:cxn modelId="{C7418464-5D3E-44A8-974A-374408C28E3B}" type="presParOf" srcId="{7462D7C0-444D-41EA-A9D8-C9CE2A89DE84}" destId="{C1667657-5566-4E62-95A5-91A5FA42E714}" srcOrd="1" destOrd="0" presId="urn:microsoft.com/office/officeart/2005/8/layout/list1"/>
    <dgm:cxn modelId="{6C46E075-E5F7-4ECE-8A31-BB2198E2190A}" type="presParOf" srcId="{925BDDCE-DF1B-431A-B94D-560ED92465FE}" destId="{9CFAE32C-61F5-4AFF-8A2A-0F52279CBBFB}" srcOrd="1" destOrd="0" presId="urn:microsoft.com/office/officeart/2005/8/layout/list1"/>
    <dgm:cxn modelId="{D18BEFF9-28D1-4842-AB9F-E72D9C34222E}" type="presParOf" srcId="{925BDDCE-DF1B-431A-B94D-560ED92465FE}" destId="{F104386A-29C3-4A36-A71B-C65E83927E1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625C3FE-B482-4011-B797-B88BB1576D35}" type="doc">
      <dgm:prSet loTypeId="urn:microsoft.com/office/officeart/2005/8/layout/hierarchy4" loCatId="hierarchy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8643840-03A4-4291-8B10-1DC8DA21D4F8}">
      <dgm:prSet/>
      <dgm:spPr/>
      <dgm:t>
        <a:bodyPr/>
        <a:lstStyle/>
        <a:p>
          <a:pPr rtl="0"/>
          <a:r>
            <a:rPr 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Methods</a:t>
          </a:r>
          <a:r>
            <a:rPr lang="en-US" b="0" dirty="0"/>
            <a:t>:</a:t>
          </a:r>
        </a:p>
      </dgm:t>
    </dgm:pt>
    <dgm:pt modelId="{D12CEF7A-E844-4F8F-A4D6-AC8AC4B27C62}" type="parTrans" cxnId="{F815C607-09F8-45A5-BFAA-1395505CEA80}">
      <dgm:prSet/>
      <dgm:spPr/>
      <dgm:t>
        <a:bodyPr/>
        <a:lstStyle/>
        <a:p>
          <a:endParaRPr lang="en-US"/>
        </a:p>
      </dgm:t>
    </dgm:pt>
    <dgm:pt modelId="{68980C04-68AE-423D-9D1D-D1977DD34813}" type="sibTrans" cxnId="{F815C607-09F8-45A5-BFAA-1395505CEA80}">
      <dgm:prSet/>
      <dgm:spPr/>
      <dgm:t>
        <a:bodyPr/>
        <a:lstStyle/>
        <a:p>
          <a:endParaRPr lang="en-US"/>
        </a:p>
      </dgm:t>
    </dgm:pt>
    <dgm:pt modelId="{88398F02-D126-46EB-964E-213E31E1E8B9}">
      <dgm:prSet/>
      <dgm:spPr/>
      <dgm:t>
        <a:bodyPr/>
        <a:lstStyle/>
        <a:p>
          <a:pPr rtl="0"/>
          <a:r>
            <a:rPr lang="en-US" b="0"/>
            <a:t>Storing cases in the case-base</a:t>
          </a:r>
          <a:endParaRPr lang="en-US" dirty="0"/>
        </a:p>
      </dgm:t>
    </dgm:pt>
    <dgm:pt modelId="{FB44E272-FAA3-4F0A-B4C5-84D2B0BBE717}" type="parTrans" cxnId="{3A2E5C47-E40A-4E5D-BB86-80762FE8D18C}">
      <dgm:prSet/>
      <dgm:spPr/>
      <dgm:t>
        <a:bodyPr/>
        <a:lstStyle/>
        <a:p>
          <a:endParaRPr lang="en-US"/>
        </a:p>
      </dgm:t>
    </dgm:pt>
    <dgm:pt modelId="{B7EB7AC2-B1BA-4AF7-88DA-407CFA9406E7}" type="sibTrans" cxnId="{3A2E5C47-E40A-4E5D-BB86-80762FE8D18C}">
      <dgm:prSet/>
      <dgm:spPr/>
      <dgm:t>
        <a:bodyPr/>
        <a:lstStyle/>
        <a:p>
          <a:endParaRPr lang="en-US"/>
        </a:p>
      </dgm:t>
    </dgm:pt>
    <dgm:pt modelId="{86B91D5C-54AA-4E7B-A090-F77686412D5B}">
      <dgm:prSet/>
      <dgm:spPr/>
      <dgm:t>
        <a:bodyPr/>
        <a:lstStyle/>
        <a:p>
          <a:pPr rtl="0"/>
          <a:r>
            <a:rPr lang="en-US" b="0"/>
            <a:t>Deleting cases from the case-base</a:t>
          </a:r>
          <a:endParaRPr lang="en-US" dirty="0"/>
        </a:p>
      </dgm:t>
    </dgm:pt>
    <dgm:pt modelId="{B90F49CF-151C-4730-9E4A-793A7BBACE4F}" type="parTrans" cxnId="{047F5297-F293-45F8-B1AB-40C1261FA45D}">
      <dgm:prSet/>
      <dgm:spPr/>
      <dgm:t>
        <a:bodyPr/>
        <a:lstStyle/>
        <a:p>
          <a:endParaRPr lang="en-US"/>
        </a:p>
      </dgm:t>
    </dgm:pt>
    <dgm:pt modelId="{9E75ED2B-7170-458F-B66D-1DF9EBD9C4EF}" type="sibTrans" cxnId="{047F5297-F293-45F8-B1AB-40C1261FA45D}">
      <dgm:prSet/>
      <dgm:spPr/>
      <dgm:t>
        <a:bodyPr/>
        <a:lstStyle/>
        <a:p>
          <a:endParaRPr lang="en-US"/>
        </a:p>
      </dgm:t>
    </dgm:pt>
    <dgm:pt modelId="{EDA6DAB7-A931-461D-8A1A-94FD615A0141}" type="pres">
      <dgm:prSet presAssocID="{7625C3FE-B482-4011-B797-B88BB1576D3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2CA011A-3A8D-4CCC-8A70-6C0F2CDB4480}" type="pres">
      <dgm:prSet presAssocID="{88643840-03A4-4291-8B10-1DC8DA21D4F8}" presName="vertOne" presStyleCnt="0"/>
      <dgm:spPr/>
    </dgm:pt>
    <dgm:pt modelId="{750FB39C-87F8-41F6-B70C-7CF2C6463BAD}" type="pres">
      <dgm:prSet presAssocID="{88643840-03A4-4291-8B10-1DC8DA21D4F8}" presName="txOne" presStyleLbl="node0" presStyleIdx="0" presStyleCnt="1">
        <dgm:presLayoutVars>
          <dgm:chPref val="3"/>
        </dgm:presLayoutVars>
      </dgm:prSet>
      <dgm:spPr/>
    </dgm:pt>
    <dgm:pt modelId="{314B216D-0FC2-4B56-87B5-9E2E0E68EB7C}" type="pres">
      <dgm:prSet presAssocID="{88643840-03A4-4291-8B10-1DC8DA21D4F8}" presName="parTransOne" presStyleCnt="0"/>
      <dgm:spPr/>
    </dgm:pt>
    <dgm:pt modelId="{EBE18B90-20A2-4E3D-A7B2-9721FB2651EE}" type="pres">
      <dgm:prSet presAssocID="{88643840-03A4-4291-8B10-1DC8DA21D4F8}" presName="horzOne" presStyleCnt="0"/>
      <dgm:spPr/>
    </dgm:pt>
    <dgm:pt modelId="{5DBCE388-2B7D-4FE5-87EC-934366FBABAF}" type="pres">
      <dgm:prSet presAssocID="{88398F02-D126-46EB-964E-213E31E1E8B9}" presName="vertTwo" presStyleCnt="0"/>
      <dgm:spPr/>
    </dgm:pt>
    <dgm:pt modelId="{55C04BE1-7167-4AE9-824D-75FAAE56D54E}" type="pres">
      <dgm:prSet presAssocID="{88398F02-D126-46EB-964E-213E31E1E8B9}" presName="txTwo" presStyleLbl="node2" presStyleIdx="0" presStyleCnt="2">
        <dgm:presLayoutVars>
          <dgm:chPref val="3"/>
        </dgm:presLayoutVars>
      </dgm:prSet>
      <dgm:spPr/>
    </dgm:pt>
    <dgm:pt modelId="{546791A9-59C7-446B-BF45-F15F2A44FC54}" type="pres">
      <dgm:prSet presAssocID="{88398F02-D126-46EB-964E-213E31E1E8B9}" presName="horzTwo" presStyleCnt="0"/>
      <dgm:spPr/>
    </dgm:pt>
    <dgm:pt modelId="{F22F7CA7-82CE-4517-B898-D68A72A7F09E}" type="pres">
      <dgm:prSet presAssocID="{B7EB7AC2-B1BA-4AF7-88DA-407CFA9406E7}" presName="sibSpaceTwo" presStyleCnt="0"/>
      <dgm:spPr/>
    </dgm:pt>
    <dgm:pt modelId="{79B272BF-9E01-428E-A872-5C09186CA002}" type="pres">
      <dgm:prSet presAssocID="{86B91D5C-54AA-4E7B-A090-F77686412D5B}" presName="vertTwo" presStyleCnt="0"/>
      <dgm:spPr/>
    </dgm:pt>
    <dgm:pt modelId="{E3FA09DE-EDA8-45F7-919E-8E30A97AD185}" type="pres">
      <dgm:prSet presAssocID="{86B91D5C-54AA-4E7B-A090-F77686412D5B}" presName="txTwo" presStyleLbl="node2" presStyleIdx="1" presStyleCnt="2">
        <dgm:presLayoutVars>
          <dgm:chPref val="3"/>
        </dgm:presLayoutVars>
      </dgm:prSet>
      <dgm:spPr/>
    </dgm:pt>
    <dgm:pt modelId="{2E148155-D5FA-4C2E-A40F-38EA4947354F}" type="pres">
      <dgm:prSet presAssocID="{86B91D5C-54AA-4E7B-A090-F77686412D5B}" presName="horzTwo" presStyleCnt="0"/>
      <dgm:spPr/>
    </dgm:pt>
  </dgm:ptLst>
  <dgm:cxnLst>
    <dgm:cxn modelId="{F815C607-09F8-45A5-BFAA-1395505CEA80}" srcId="{7625C3FE-B482-4011-B797-B88BB1576D35}" destId="{88643840-03A4-4291-8B10-1DC8DA21D4F8}" srcOrd="0" destOrd="0" parTransId="{D12CEF7A-E844-4F8F-A4D6-AC8AC4B27C62}" sibTransId="{68980C04-68AE-423D-9D1D-D1977DD34813}"/>
    <dgm:cxn modelId="{3A2E5C47-E40A-4E5D-BB86-80762FE8D18C}" srcId="{88643840-03A4-4291-8B10-1DC8DA21D4F8}" destId="{88398F02-D126-46EB-964E-213E31E1E8B9}" srcOrd="0" destOrd="0" parTransId="{FB44E272-FAA3-4F0A-B4C5-84D2B0BBE717}" sibTransId="{B7EB7AC2-B1BA-4AF7-88DA-407CFA9406E7}"/>
    <dgm:cxn modelId="{D0957D93-06C5-46C9-8652-8A31BDA3F40E}" type="presOf" srcId="{88643840-03A4-4291-8B10-1DC8DA21D4F8}" destId="{750FB39C-87F8-41F6-B70C-7CF2C6463BAD}" srcOrd="0" destOrd="0" presId="urn:microsoft.com/office/officeart/2005/8/layout/hierarchy4"/>
    <dgm:cxn modelId="{047F5297-F293-45F8-B1AB-40C1261FA45D}" srcId="{88643840-03A4-4291-8B10-1DC8DA21D4F8}" destId="{86B91D5C-54AA-4E7B-A090-F77686412D5B}" srcOrd="1" destOrd="0" parTransId="{B90F49CF-151C-4730-9E4A-793A7BBACE4F}" sibTransId="{9E75ED2B-7170-458F-B66D-1DF9EBD9C4EF}"/>
    <dgm:cxn modelId="{E1C529A0-54F3-490E-859A-9DA75F917D49}" type="presOf" srcId="{88398F02-D126-46EB-964E-213E31E1E8B9}" destId="{55C04BE1-7167-4AE9-824D-75FAAE56D54E}" srcOrd="0" destOrd="0" presId="urn:microsoft.com/office/officeart/2005/8/layout/hierarchy4"/>
    <dgm:cxn modelId="{FBFEC6D0-BD90-4C77-843C-20755E7D4EEF}" type="presOf" srcId="{7625C3FE-B482-4011-B797-B88BB1576D35}" destId="{EDA6DAB7-A931-461D-8A1A-94FD615A0141}" srcOrd="0" destOrd="0" presId="urn:microsoft.com/office/officeart/2005/8/layout/hierarchy4"/>
    <dgm:cxn modelId="{2DD74CDF-7F0F-4DC4-8497-802E32843004}" type="presOf" srcId="{86B91D5C-54AA-4E7B-A090-F77686412D5B}" destId="{E3FA09DE-EDA8-45F7-919E-8E30A97AD185}" srcOrd="0" destOrd="0" presId="urn:microsoft.com/office/officeart/2005/8/layout/hierarchy4"/>
    <dgm:cxn modelId="{ADDC9E0A-D9E1-4664-9EA4-A98E95A33605}" type="presParOf" srcId="{EDA6DAB7-A931-461D-8A1A-94FD615A0141}" destId="{62CA011A-3A8D-4CCC-8A70-6C0F2CDB4480}" srcOrd="0" destOrd="0" presId="urn:microsoft.com/office/officeart/2005/8/layout/hierarchy4"/>
    <dgm:cxn modelId="{DDB306A9-3ED3-491C-93D3-D061D9953257}" type="presParOf" srcId="{62CA011A-3A8D-4CCC-8A70-6C0F2CDB4480}" destId="{750FB39C-87F8-41F6-B70C-7CF2C6463BAD}" srcOrd="0" destOrd="0" presId="urn:microsoft.com/office/officeart/2005/8/layout/hierarchy4"/>
    <dgm:cxn modelId="{2E477ABE-099B-4920-8DC8-58F92F07BD60}" type="presParOf" srcId="{62CA011A-3A8D-4CCC-8A70-6C0F2CDB4480}" destId="{314B216D-0FC2-4B56-87B5-9E2E0E68EB7C}" srcOrd="1" destOrd="0" presId="urn:microsoft.com/office/officeart/2005/8/layout/hierarchy4"/>
    <dgm:cxn modelId="{A9FA4C92-BE19-47E8-9BA6-65F6DC67FA1C}" type="presParOf" srcId="{62CA011A-3A8D-4CCC-8A70-6C0F2CDB4480}" destId="{EBE18B90-20A2-4E3D-A7B2-9721FB2651EE}" srcOrd="2" destOrd="0" presId="urn:microsoft.com/office/officeart/2005/8/layout/hierarchy4"/>
    <dgm:cxn modelId="{ED18EF50-66A7-4953-A072-D18D0C1D253B}" type="presParOf" srcId="{EBE18B90-20A2-4E3D-A7B2-9721FB2651EE}" destId="{5DBCE388-2B7D-4FE5-87EC-934366FBABAF}" srcOrd="0" destOrd="0" presId="urn:microsoft.com/office/officeart/2005/8/layout/hierarchy4"/>
    <dgm:cxn modelId="{3D7A07D5-2704-46A3-A060-8C6D89F84A38}" type="presParOf" srcId="{5DBCE388-2B7D-4FE5-87EC-934366FBABAF}" destId="{55C04BE1-7167-4AE9-824D-75FAAE56D54E}" srcOrd="0" destOrd="0" presId="urn:microsoft.com/office/officeart/2005/8/layout/hierarchy4"/>
    <dgm:cxn modelId="{302B098D-A40F-4C87-8B36-616A6358C752}" type="presParOf" srcId="{5DBCE388-2B7D-4FE5-87EC-934366FBABAF}" destId="{546791A9-59C7-446B-BF45-F15F2A44FC54}" srcOrd="1" destOrd="0" presId="urn:microsoft.com/office/officeart/2005/8/layout/hierarchy4"/>
    <dgm:cxn modelId="{00990F8B-4428-4945-B6D5-3E75652589D1}" type="presParOf" srcId="{EBE18B90-20A2-4E3D-A7B2-9721FB2651EE}" destId="{F22F7CA7-82CE-4517-B898-D68A72A7F09E}" srcOrd="1" destOrd="0" presId="urn:microsoft.com/office/officeart/2005/8/layout/hierarchy4"/>
    <dgm:cxn modelId="{22B0DEEE-39B8-4F16-94FB-8D0BEAE87CEF}" type="presParOf" srcId="{EBE18B90-20A2-4E3D-A7B2-9721FB2651EE}" destId="{79B272BF-9E01-428E-A872-5C09186CA002}" srcOrd="2" destOrd="0" presId="urn:microsoft.com/office/officeart/2005/8/layout/hierarchy4"/>
    <dgm:cxn modelId="{B911C595-087D-4063-A218-16CAFFEE1C7E}" type="presParOf" srcId="{79B272BF-9E01-428E-A872-5C09186CA002}" destId="{E3FA09DE-EDA8-45F7-919E-8E30A97AD185}" srcOrd="0" destOrd="0" presId="urn:microsoft.com/office/officeart/2005/8/layout/hierarchy4"/>
    <dgm:cxn modelId="{8F2EA0F3-344B-47C0-9D8A-C5B3615E3715}" type="presParOf" srcId="{79B272BF-9E01-428E-A872-5C09186CA002}" destId="{2E148155-D5FA-4C2E-A40F-38EA4947354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EAB2B-B255-4FF3-84C5-625C4E5923EE}">
      <dsp:nvSpPr>
        <dsp:cNvPr id="0" name=""/>
        <dsp:cNvSpPr/>
      </dsp:nvSpPr>
      <dsp:spPr>
        <a:xfrm>
          <a:off x="0" y="329507"/>
          <a:ext cx="8705539" cy="5544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584D3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DC059C-072D-4826-BCC8-0D0B102A17A5}">
      <dsp:nvSpPr>
        <dsp:cNvPr id="0" name=""/>
        <dsp:cNvSpPr/>
      </dsp:nvSpPr>
      <dsp:spPr>
        <a:xfrm>
          <a:off x="435276" y="4787"/>
          <a:ext cx="6093877" cy="649440"/>
        </a:xfrm>
        <a:prstGeom prst="roundRect">
          <a:avLst/>
        </a:prstGeom>
        <a:gradFill rotWithShape="0">
          <a:gsLst>
            <a:gs pos="0">
              <a:srgbClr val="4584D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4584D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4584D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0334" tIns="0" rIns="230334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Usually regarded as the most important in CBR cycle</a:t>
          </a:r>
          <a:endParaRPr lang="en-US" sz="20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466979" y="36490"/>
        <a:ext cx="6030471" cy="586034"/>
      </dsp:txXfrm>
    </dsp:sp>
    <dsp:sp modelId="{85A63B3B-4033-4A68-BAF9-17A677BCE64D}">
      <dsp:nvSpPr>
        <dsp:cNvPr id="0" name=""/>
        <dsp:cNvSpPr/>
      </dsp:nvSpPr>
      <dsp:spPr>
        <a:xfrm>
          <a:off x="0" y="1327427"/>
          <a:ext cx="8705539" cy="5544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5BD078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5A2FE-5EF2-4407-8F70-BEBF7F07F02E}">
      <dsp:nvSpPr>
        <dsp:cNvPr id="0" name=""/>
        <dsp:cNvSpPr/>
      </dsp:nvSpPr>
      <dsp:spPr>
        <a:xfrm>
          <a:off x="435276" y="1002707"/>
          <a:ext cx="6093877" cy="649440"/>
        </a:xfrm>
        <a:prstGeom prst="roundRect">
          <a:avLst/>
        </a:prstGeom>
        <a:gradFill rotWithShape="0">
          <a:gsLst>
            <a:gs pos="0">
              <a:srgbClr val="5BD078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BD078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BD078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0334" tIns="0" rIns="230334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Various approach have been developed to retrieve similar cases in CBR</a:t>
          </a:r>
          <a:endParaRPr lang="en-US" sz="20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466979" y="1034410"/>
        <a:ext cx="6030471" cy="586034"/>
      </dsp:txXfrm>
    </dsp:sp>
    <dsp:sp modelId="{59DFE14B-3F6C-498B-84A2-8466154C1C02}">
      <dsp:nvSpPr>
        <dsp:cNvPr id="0" name=""/>
        <dsp:cNvSpPr/>
      </dsp:nvSpPr>
      <dsp:spPr>
        <a:xfrm>
          <a:off x="0" y="2325347"/>
          <a:ext cx="8705539" cy="5544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D028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2E2005-A117-4F72-8782-2E089A4AC9DC}">
      <dsp:nvSpPr>
        <dsp:cNvPr id="0" name=""/>
        <dsp:cNvSpPr/>
      </dsp:nvSpPr>
      <dsp:spPr>
        <a:xfrm>
          <a:off x="435276" y="2000627"/>
          <a:ext cx="6093877" cy="649440"/>
        </a:xfrm>
        <a:prstGeom prst="roundRect">
          <a:avLst/>
        </a:prstGeom>
        <a:gradFill rotWithShape="0">
          <a:gsLst>
            <a:gs pos="0">
              <a:srgbClr val="A5D028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A5D028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A5D028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0334" tIns="0" rIns="230334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Similarity measure are used in the CBR retrieval process</a:t>
          </a:r>
          <a:endParaRPr lang="en-US" sz="20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466979" y="2032330"/>
        <a:ext cx="6030471" cy="586034"/>
      </dsp:txXfrm>
    </dsp:sp>
    <dsp:sp modelId="{903EC2AE-7DAD-4A9C-8CB1-B6E8DE76FE76}">
      <dsp:nvSpPr>
        <dsp:cNvPr id="0" name=""/>
        <dsp:cNvSpPr/>
      </dsp:nvSpPr>
      <dsp:spPr>
        <a:xfrm>
          <a:off x="0" y="3323267"/>
          <a:ext cx="8705539" cy="5544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F5C04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58517D-C4BE-4BE6-B467-31B97417AB5D}">
      <dsp:nvSpPr>
        <dsp:cNvPr id="0" name=""/>
        <dsp:cNvSpPr/>
      </dsp:nvSpPr>
      <dsp:spPr>
        <a:xfrm>
          <a:off x="435276" y="2998547"/>
          <a:ext cx="6093877" cy="649440"/>
        </a:xfrm>
        <a:prstGeom prst="roundRect">
          <a:avLst/>
        </a:prstGeom>
        <a:gradFill rotWithShape="0">
          <a:gsLst>
            <a:gs pos="0">
              <a:srgbClr val="F5C040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F5C040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F5C040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0334" tIns="0" rIns="230334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Poor reasoning resulted from poor similarity measure</a:t>
          </a:r>
          <a:endParaRPr lang="en-US" sz="20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466979" y="3030250"/>
        <a:ext cx="6030471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F00F8C-9AF4-4138-B27E-F03850C98B0C}">
      <dsp:nvSpPr>
        <dsp:cNvPr id="0" name=""/>
        <dsp:cNvSpPr/>
      </dsp:nvSpPr>
      <dsp:spPr>
        <a:xfrm>
          <a:off x="0" y="0"/>
          <a:ext cx="6761306" cy="636480"/>
        </a:xfrm>
        <a:prstGeom prst="roundRect">
          <a:avLst/>
        </a:prstGeom>
        <a:gradFill rotWithShape="0">
          <a:gsLst>
            <a:gs pos="0">
              <a:srgbClr val="F5C040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F5C040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F5C040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Purpose of similarity:</a:t>
          </a:r>
          <a:endParaRPr lang="en-US" sz="16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1070" y="31070"/>
        <a:ext cx="6699166" cy="574340"/>
      </dsp:txXfrm>
    </dsp:sp>
    <dsp:sp modelId="{C68D8CB4-F4D5-4D26-97CD-65688FF61D96}">
      <dsp:nvSpPr>
        <dsp:cNvPr id="0" name=""/>
        <dsp:cNvSpPr/>
      </dsp:nvSpPr>
      <dsp:spPr>
        <a:xfrm>
          <a:off x="0" y="636521"/>
          <a:ext cx="6761306" cy="5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4671" tIns="20320" rIns="113792" bIns="2032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Select cases that can be </a:t>
          </a:r>
          <a:r>
            <a:rPr lang="en-US" sz="16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adapted</a:t>
          </a:r>
          <a:r>
            <a:rPr lang="en-US" sz="16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easily to the current problem</a:t>
          </a:r>
          <a:endParaRPr lang="en-US" sz="16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Select cases that have (nearly) the same solution than the current problem</a:t>
          </a:r>
          <a:endParaRPr lang="en-US" sz="16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0" y="636521"/>
        <a:ext cx="6761306" cy="563040"/>
      </dsp:txXfrm>
    </dsp:sp>
    <dsp:sp modelId="{D424814B-AAFB-40AC-81FC-162B5E00A2B4}">
      <dsp:nvSpPr>
        <dsp:cNvPr id="0" name=""/>
        <dsp:cNvSpPr/>
      </dsp:nvSpPr>
      <dsp:spPr>
        <a:xfrm>
          <a:off x="0" y="1199561"/>
          <a:ext cx="6761306" cy="636480"/>
        </a:xfrm>
        <a:prstGeom prst="roundRect">
          <a:avLst/>
        </a:prstGeom>
        <a:gradFill rotWithShape="0">
          <a:gsLst>
            <a:gs pos="0">
              <a:srgbClr val="F5C040">
                <a:hueOff val="4085978"/>
                <a:satOff val="2788"/>
                <a:lumOff val="-7843"/>
                <a:alphaOff val="0"/>
                <a:lumMod val="110000"/>
                <a:satMod val="105000"/>
                <a:tint val="67000"/>
              </a:srgbClr>
            </a:gs>
            <a:gs pos="50000">
              <a:srgbClr val="F5C040">
                <a:hueOff val="4085978"/>
                <a:satOff val="2788"/>
                <a:lumOff val="-7843"/>
                <a:alphaOff val="0"/>
                <a:lumMod val="105000"/>
                <a:satMod val="103000"/>
                <a:tint val="73000"/>
              </a:srgbClr>
            </a:gs>
            <a:gs pos="100000">
              <a:srgbClr val="F5C040">
                <a:hueOff val="4085978"/>
                <a:satOff val="2788"/>
                <a:lumOff val="-7843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Basic assumption: </a:t>
          </a:r>
          <a:r>
            <a:rPr lang="en-US" sz="1600" b="1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similar problems have similar solutions</a:t>
          </a:r>
          <a:endParaRPr lang="en-US" sz="16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1070" y="1230631"/>
        <a:ext cx="6699166" cy="574340"/>
      </dsp:txXfrm>
    </dsp:sp>
    <dsp:sp modelId="{20BD05D5-775C-49D7-883A-1CC3E65FE001}">
      <dsp:nvSpPr>
        <dsp:cNvPr id="0" name=""/>
        <dsp:cNvSpPr/>
      </dsp:nvSpPr>
      <dsp:spPr>
        <a:xfrm>
          <a:off x="0" y="1933962"/>
          <a:ext cx="6761306" cy="636480"/>
        </a:xfrm>
        <a:prstGeom prst="roundRect">
          <a:avLst/>
        </a:prstGeom>
        <a:gradFill rotWithShape="0">
          <a:gsLst>
            <a:gs pos="0">
              <a:srgbClr val="F5C040">
                <a:hueOff val="8171956"/>
                <a:satOff val="5577"/>
                <a:lumOff val="-15685"/>
                <a:alphaOff val="0"/>
                <a:lumMod val="110000"/>
                <a:satMod val="105000"/>
                <a:tint val="67000"/>
              </a:srgbClr>
            </a:gs>
            <a:gs pos="50000">
              <a:srgbClr val="F5C040">
                <a:hueOff val="8171956"/>
                <a:satOff val="5577"/>
                <a:lumOff val="-15685"/>
                <a:alphaOff val="0"/>
                <a:lumMod val="105000"/>
                <a:satMod val="103000"/>
                <a:tint val="73000"/>
              </a:srgbClr>
            </a:gs>
            <a:gs pos="100000">
              <a:srgbClr val="F5C040">
                <a:hueOff val="8171956"/>
                <a:satOff val="5577"/>
                <a:lumOff val="-15685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Goal of similarity modeling: provide a good </a:t>
          </a:r>
          <a:r>
            <a:rPr lang="en-US" sz="1600" b="1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approximation</a:t>
          </a:r>
        </a:p>
      </dsp:txBody>
      <dsp:txXfrm>
        <a:off x="31070" y="1965032"/>
        <a:ext cx="6699166" cy="5743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9D7C9-3CEC-4790-8D55-24D74A2509FC}">
      <dsp:nvSpPr>
        <dsp:cNvPr id="0" name=""/>
        <dsp:cNvSpPr/>
      </dsp:nvSpPr>
      <dsp:spPr>
        <a:xfrm>
          <a:off x="41" y="38907"/>
          <a:ext cx="3933712" cy="547200"/>
        </a:xfrm>
        <a:prstGeom prst="rect">
          <a:avLst/>
        </a:prstGeom>
        <a:solidFill>
          <a:srgbClr val="F5C040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5C04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+mn-ea"/>
              <a:cs typeface="+mn-cs"/>
            </a:rPr>
            <a:t>Local Similarity (LS)</a:t>
          </a:r>
        </a:p>
      </dsp:txBody>
      <dsp:txXfrm>
        <a:off x="41" y="38907"/>
        <a:ext cx="3933712" cy="547200"/>
      </dsp:txXfrm>
    </dsp:sp>
    <dsp:sp modelId="{DB215CE3-466E-402B-968A-808BDDB4B882}">
      <dsp:nvSpPr>
        <dsp:cNvPr id="0" name=""/>
        <dsp:cNvSpPr/>
      </dsp:nvSpPr>
      <dsp:spPr>
        <a:xfrm>
          <a:off x="41" y="586107"/>
          <a:ext cx="3933712" cy="1329952"/>
        </a:xfrm>
        <a:prstGeom prst="rect">
          <a:avLst/>
        </a:prstGeom>
        <a:solidFill>
          <a:srgbClr val="F5C040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5C040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just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Used to compute the similarity between query (new problem) and case attributes values – </a:t>
          </a:r>
          <a:r>
            <a:rPr lang="en-US" sz="19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feature level</a:t>
          </a:r>
          <a:endParaRPr lang="en-US" sz="19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41" y="586107"/>
        <a:ext cx="3933712" cy="1329952"/>
      </dsp:txXfrm>
    </dsp:sp>
    <dsp:sp modelId="{0C4C940F-F46F-4109-9F21-8F470CF15058}">
      <dsp:nvSpPr>
        <dsp:cNvPr id="0" name=""/>
        <dsp:cNvSpPr/>
      </dsp:nvSpPr>
      <dsp:spPr>
        <a:xfrm>
          <a:off x="4484472" y="38907"/>
          <a:ext cx="3933712" cy="547200"/>
        </a:xfrm>
        <a:prstGeom prst="rect">
          <a:avLst/>
        </a:prstGeom>
        <a:solidFill>
          <a:srgbClr val="F5C040">
            <a:hueOff val="8171956"/>
            <a:satOff val="5577"/>
            <a:lumOff val="-15685"/>
            <a:alphaOff val="0"/>
          </a:srgbClr>
        </a:solidFill>
        <a:ln w="12700" cap="flat" cmpd="sng" algn="ctr">
          <a:solidFill>
            <a:srgbClr val="F5C040">
              <a:hueOff val="8171956"/>
              <a:satOff val="5577"/>
              <a:lumOff val="-15685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ysClr val="windowText" lastClr="000000"/>
              </a:solidFill>
              <a:effectLst/>
              <a:latin typeface="Calibri"/>
              <a:ea typeface="+mn-ea"/>
              <a:cs typeface="+mn-cs"/>
            </a:rPr>
            <a:t>Global Similarity (GL)</a:t>
          </a:r>
        </a:p>
      </dsp:txBody>
      <dsp:txXfrm>
        <a:off x="4484472" y="38907"/>
        <a:ext cx="3933712" cy="547200"/>
      </dsp:txXfrm>
    </dsp:sp>
    <dsp:sp modelId="{071C0EFF-6BB8-46F5-958E-461B82020A69}">
      <dsp:nvSpPr>
        <dsp:cNvPr id="0" name=""/>
        <dsp:cNvSpPr/>
      </dsp:nvSpPr>
      <dsp:spPr>
        <a:xfrm>
          <a:off x="4484472" y="586107"/>
          <a:ext cx="3933712" cy="1329952"/>
        </a:xfrm>
        <a:prstGeom prst="rect">
          <a:avLst/>
        </a:prstGeom>
        <a:solidFill>
          <a:srgbClr val="F5C040">
            <a:tint val="40000"/>
            <a:alpha val="90000"/>
            <a:hueOff val="8538722"/>
            <a:satOff val="-22214"/>
            <a:lumOff val="-2120"/>
            <a:alphaOff val="0"/>
          </a:srgbClr>
        </a:solidFill>
        <a:ln w="12700" cap="flat" cmpd="sng" algn="ctr">
          <a:solidFill>
            <a:srgbClr val="F5C040">
              <a:tint val="40000"/>
              <a:alpha val="90000"/>
              <a:hueOff val="8538722"/>
              <a:satOff val="-22214"/>
              <a:lumOff val="-212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just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is a build up from number of local similarity function. It is a weight sum of the local similarity – </a:t>
          </a:r>
          <a:r>
            <a:rPr lang="en-US" sz="19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case/object level</a:t>
          </a:r>
          <a:endParaRPr lang="en-US" sz="19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4484472" y="586107"/>
        <a:ext cx="3933712" cy="13299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BE53A4-4103-49A7-8594-DE1AB6B5803F}">
      <dsp:nvSpPr>
        <dsp:cNvPr id="0" name=""/>
        <dsp:cNvSpPr/>
      </dsp:nvSpPr>
      <dsp:spPr>
        <a:xfrm>
          <a:off x="0" y="4567"/>
          <a:ext cx="6109341" cy="5756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There are two type of local similarity formula:-</a:t>
          </a:r>
        </a:p>
      </dsp:txBody>
      <dsp:txXfrm>
        <a:off x="28100" y="32667"/>
        <a:ext cx="6053141" cy="5194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F7E85-3E42-4B3C-BA2D-3E1BA30DC0AF}">
      <dsp:nvSpPr>
        <dsp:cNvPr id="0" name=""/>
        <dsp:cNvSpPr/>
      </dsp:nvSpPr>
      <dsp:spPr>
        <a:xfrm>
          <a:off x="2041099" y="394"/>
          <a:ext cx="1183432" cy="118343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rgbClr val="31B6FD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A2A2EF-9DBE-431C-8E53-93162569FD4B}">
      <dsp:nvSpPr>
        <dsp:cNvPr id="0" name=""/>
        <dsp:cNvSpPr/>
      </dsp:nvSpPr>
      <dsp:spPr>
        <a:xfrm>
          <a:off x="2041099" y="394"/>
          <a:ext cx="1183432" cy="118343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rgbClr val="31B6FD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694B94-A48F-49B1-A5BF-9EBCD26D3743}">
      <dsp:nvSpPr>
        <dsp:cNvPr id="0" name=""/>
        <dsp:cNvSpPr/>
      </dsp:nvSpPr>
      <dsp:spPr>
        <a:xfrm>
          <a:off x="1449383" y="213412"/>
          <a:ext cx="2366864" cy="75739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Numerical/Continuous value </a:t>
          </a:r>
        </a:p>
      </dsp:txBody>
      <dsp:txXfrm>
        <a:off x="1449383" y="213412"/>
        <a:ext cx="2366864" cy="757396"/>
      </dsp:txXfrm>
    </dsp:sp>
    <dsp:sp modelId="{FB7DE2E3-DF41-4FF4-81A1-9B86927DD0BD}">
      <dsp:nvSpPr>
        <dsp:cNvPr id="0" name=""/>
        <dsp:cNvSpPr/>
      </dsp:nvSpPr>
      <dsp:spPr>
        <a:xfrm>
          <a:off x="5232602" y="394"/>
          <a:ext cx="1183432" cy="118343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rgbClr val="31B6FD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90E0A2-08F3-4EC5-B3DE-07CB09CD4879}">
      <dsp:nvSpPr>
        <dsp:cNvPr id="0" name=""/>
        <dsp:cNvSpPr/>
      </dsp:nvSpPr>
      <dsp:spPr>
        <a:xfrm>
          <a:off x="5232602" y="394"/>
          <a:ext cx="1183432" cy="118343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rgbClr val="31B6FD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90966-F603-4C08-944D-5D2D0D1607CF}">
      <dsp:nvSpPr>
        <dsp:cNvPr id="0" name=""/>
        <dsp:cNvSpPr/>
      </dsp:nvSpPr>
      <dsp:spPr>
        <a:xfrm>
          <a:off x="4640886" y="213412"/>
          <a:ext cx="2366864" cy="75739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Discrete value</a:t>
          </a:r>
        </a:p>
      </dsp:txBody>
      <dsp:txXfrm>
        <a:off x="4640886" y="213412"/>
        <a:ext cx="2366864" cy="7573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31C0FD-56C1-4B5A-88AE-028771E62045}">
      <dsp:nvSpPr>
        <dsp:cNvPr id="0" name=""/>
        <dsp:cNvSpPr/>
      </dsp:nvSpPr>
      <dsp:spPr>
        <a:xfrm>
          <a:off x="0" y="715538"/>
          <a:ext cx="7876485" cy="4536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584D3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3A616-FE9F-4B4F-9965-CA2C5480DBD1}">
      <dsp:nvSpPr>
        <dsp:cNvPr id="0" name=""/>
        <dsp:cNvSpPr/>
      </dsp:nvSpPr>
      <dsp:spPr>
        <a:xfrm>
          <a:off x="393824" y="409384"/>
          <a:ext cx="5513539" cy="531360"/>
        </a:xfrm>
        <a:prstGeom prst="roundRect">
          <a:avLst/>
        </a:prstGeom>
        <a:gradFill rotWithShape="0">
          <a:gsLst>
            <a:gs pos="0">
              <a:srgbClr val="4584D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4584D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4584D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8399" tIns="0" rIns="208399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No modification </a:t>
          </a:r>
          <a:r>
            <a:rPr lang="en-US" sz="1800" b="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of the solution: </a:t>
          </a:r>
          <a:r>
            <a:rPr lang="en-US" sz="1800" b="1" i="1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just copy</a:t>
          </a:r>
          <a:endParaRPr lang="en-US" sz="18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419763" y="435323"/>
        <a:ext cx="5461661" cy="479482"/>
      </dsp:txXfrm>
    </dsp:sp>
    <dsp:sp modelId="{636A52E9-00F5-4D7C-BC2B-E933BE0E36C8}">
      <dsp:nvSpPr>
        <dsp:cNvPr id="0" name=""/>
        <dsp:cNvSpPr/>
      </dsp:nvSpPr>
      <dsp:spPr>
        <a:xfrm>
          <a:off x="0" y="1491545"/>
          <a:ext cx="7876485" cy="4536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584D3">
              <a:hueOff val="-2355276"/>
              <a:satOff val="-3145"/>
              <a:lumOff val="1863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A7062D-0B2D-45FC-8FEF-D9404FBCB66B}">
      <dsp:nvSpPr>
        <dsp:cNvPr id="0" name=""/>
        <dsp:cNvSpPr/>
      </dsp:nvSpPr>
      <dsp:spPr>
        <a:xfrm>
          <a:off x="393824" y="1225865"/>
          <a:ext cx="5513539" cy="531360"/>
        </a:xfrm>
        <a:prstGeom prst="roundRect">
          <a:avLst/>
        </a:prstGeom>
        <a:gradFill rotWithShape="0">
          <a:gsLst>
            <a:gs pos="0">
              <a:srgbClr val="4584D3">
                <a:hueOff val="-2355276"/>
                <a:satOff val="-3145"/>
                <a:lumOff val="1863"/>
                <a:alphaOff val="0"/>
                <a:lumMod val="110000"/>
                <a:satMod val="105000"/>
                <a:tint val="67000"/>
              </a:srgbClr>
            </a:gs>
            <a:gs pos="50000">
              <a:srgbClr val="4584D3">
                <a:hueOff val="-2355276"/>
                <a:satOff val="-3145"/>
                <a:lumOff val="1863"/>
                <a:alphaOff val="0"/>
                <a:lumMod val="105000"/>
                <a:satMod val="103000"/>
                <a:tint val="73000"/>
              </a:srgbClr>
            </a:gs>
            <a:gs pos="100000">
              <a:srgbClr val="4584D3">
                <a:hueOff val="-2355276"/>
                <a:satOff val="-3145"/>
                <a:lumOff val="1863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8399" tIns="0" rIns="208399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Manual/interactive</a:t>
          </a:r>
          <a:r>
            <a:rPr lang="en-US" sz="1800" b="0" kern="120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solution adaptation by the user</a:t>
          </a:r>
          <a:endParaRPr lang="en-US" sz="18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419763" y="1251804"/>
        <a:ext cx="5461661" cy="479482"/>
      </dsp:txXfrm>
    </dsp:sp>
    <dsp:sp modelId="{9121381E-07BB-47D6-8A20-2B5BD1B4D4A4}">
      <dsp:nvSpPr>
        <dsp:cNvPr id="0" name=""/>
        <dsp:cNvSpPr/>
      </dsp:nvSpPr>
      <dsp:spPr>
        <a:xfrm>
          <a:off x="0" y="2348498"/>
          <a:ext cx="7876485" cy="13608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4584D3">
              <a:hueOff val="-4710551"/>
              <a:satOff val="-6290"/>
              <a:lumOff val="3726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1303" tIns="374904" rIns="611303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Transformational Analogy: </a:t>
          </a:r>
          <a:r>
            <a:rPr lang="en-US" sz="1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transformation of the solution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Derivational Analogy: </a:t>
          </a:r>
          <a:r>
            <a:rPr lang="en-US" sz="1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replay of the problem-solving trace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Compositional adaptation: </a:t>
          </a:r>
          <a:r>
            <a:rPr lang="en-US" sz="1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combine several cases to a single solution</a:t>
          </a:r>
        </a:p>
      </dsp:txBody>
      <dsp:txXfrm>
        <a:off x="0" y="2348498"/>
        <a:ext cx="7876485" cy="1360800"/>
      </dsp:txXfrm>
    </dsp:sp>
    <dsp:sp modelId="{4AD01F2C-1A2F-4F17-BEFE-5C6142BAA4A7}">
      <dsp:nvSpPr>
        <dsp:cNvPr id="0" name=""/>
        <dsp:cNvSpPr/>
      </dsp:nvSpPr>
      <dsp:spPr>
        <a:xfrm>
          <a:off x="393824" y="2042345"/>
          <a:ext cx="5513539" cy="531360"/>
        </a:xfrm>
        <a:prstGeom prst="roundRect">
          <a:avLst/>
        </a:prstGeom>
        <a:gradFill rotWithShape="0">
          <a:gsLst>
            <a:gs pos="0">
              <a:srgbClr val="4584D3">
                <a:hueOff val="-4710551"/>
                <a:satOff val="-6290"/>
                <a:lumOff val="3726"/>
                <a:alphaOff val="0"/>
                <a:lumMod val="110000"/>
                <a:satMod val="105000"/>
                <a:tint val="67000"/>
              </a:srgbClr>
            </a:gs>
            <a:gs pos="50000">
              <a:srgbClr val="4584D3">
                <a:hueOff val="-4710551"/>
                <a:satOff val="-6290"/>
                <a:lumOff val="3726"/>
                <a:alphaOff val="0"/>
                <a:lumMod val="105000"/>
                <a:satMod val="103000"/>
                <a:tint val="73000"/>
              </a:srgbClr>
            </a:gs>
            <a:gs pos="100000">
              <a:srgbClr val="4584D3">
                <a:hueOff val="-4710551"/>
                <a:satOff val="-6290"/>
                <a:lumOff val="3726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8399" tIns="0" rIns="208399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Automatic</a:t>
          </a:r>
          <a:r>
            <a:rPr lang="en-US" sz="1800" b="0" kern="120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solution adaptation</a:t>
          </a:r>
          <a:endParaRPr lang="en-US" sz="1800" kern="120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419763" y="2068284"/>
        <a:ext cx="5461661" cy="4794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079F1-D696-4327-BB02-4B0621C1EC77}">
      <dsp:nvSpPr>
        <dsp:cNvPr id="0" name=""/>
        <dsp:cNvSpPr/>
      </dsp:nvSpPr>
      <dsp:spPr>
        <a:xfrm>
          <a:off x="3008" y="90735"/>
          <a:ext cx="1538811" cy="1034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55880" rIns="156464" bIns="5588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Criteria for revision</a:t>
          </a:r>
          <a:endParaRPr lang="en-US" sz="2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3008" y="90735"/>
        <a:ext cx="1538811" cy="1034550"/>
      </dsp:txXfrm>
    </dsp:sp>
    <dsp:sp modelId="{0A270FDF-972E-4CB3-B549-C79DC76C39D9}">
      <dsp:nvSpPr>
        <dsp:cNvPr id="0" name=""/>
        <dsp:cNvSpPr/>
      </dsp:nvSpPr>
      <dsp:spPr>
        <a:xfrm>
          <a:off x="1541819" y="9910"/>
          <a:ext cx="307762" cy="1196198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4584D3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28064B-4A23-4CE3-99EA-A597FBB8CF27}">
      <dsp:nvSpPr>
        <dsp:cNvPr id="0" name=""/>
        <dsp:cNvSpPr/>
      </dsp:nvSpPr>
      <dsp:spPr>
        <a:xfrm>
          <a:off x="1972686" y="9910"/>
          <a:ext cx="4185566" cy="1196198"/>
        </a:xfrm>
        <a:prstGeom prst="rect">
          <a:avLst/>
        </a:prstGeom>
        <a:solidFill>
          <a:srgbClr val="4584D3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Correctness of the solution</a:t>
          </a:r>
          <a:endParaRPr lang="en-US" sz="22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Quality of the solution</a:t>
          </a:r>
          <a:endParaRPr lang="en-US" sz="22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Other, e.g., user preferences</a:t>
          </a:r>
          <a:endParaRPr lang="en-US" sz="22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1972686" y="9910"/>
        <a:ext cx="4185566" cy="119619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4386A-29C3-4A36-A71B-C65E83927E15}">
      <dsp:nvSpPr>
        <dsp:cNvPr id="0" name=""/>
        <dsp:cNvSpPr/>
      </dsp:nvSpPr>
      <dsp:spPr>
        <a:xfrm>
          <a:off x="0" y="324530"/>
          <a:ext cx="8458200" cy="214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56450" tIns="416560" rIns="656450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/>
            <a:t>New experience (new case)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Improved similarity assessment, importance of features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Organization/indexing of the case base to improve efficiency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Knowledge for solution adaptation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Forgetting cases, e.g., for efficiency or because out-of-date</a:t>
          </a:r>
          <a:endParaRPr lang="en-US" sz="2000" kern="1200" dirty="0"/>
        </a:p>
      </dsp:txBody>
      <dsp:txXfrm>
        <a:off x="0" y="324530"/>
        <a:ext cx="8458200" cy="2142000"/>
      </dsp:txXfrm>
    </dsp:sp>
    <dsp:sp modelId="{C1667657-5566-4E62-95A5-91A5FA42E714}">
      <dsp:nvSpPr>
        <dsp:cNvPr id="0" name=""/>
        <dsp:cNvSpPr/>
      </dsp:nvSpPr>
      <dsp:spPr>
        <a:xfrm>
          <a:off x="422910" y="29330"/>
          <a:ext cx="5920740" cy="590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3790" tIns="0" rIns="223790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What can be learned:</a:t>
          </a:r>
          <a:endParaRPr lang="en-US" sz="2000" kern="1200" dirty="0"/>
        </a:p>
      </dsp:txBody>
      <dsp:txXfrm>
        <a:off x="451731" y="58151"/>
        <a:ext cx="5863098" cy="5327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FB39C-87F8-41F6-B70C-7CF2C6463BAD}">
      <dsp:nvSpPr>
        <dsp:cNvPr id="0" name=""/>
        <dsp:cNvSpPr/>
      </dsp:nvSpPr>
      <dsp:spPr>
        <a:xfrm>
          <a:off x="3122" y="341"/>
          <a:ext cx="8451955" cy="7501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Methods</a:t>
          </a:r>
          <a:r>
            <a:rPr lang="en-US" sz="3200" b="0" kern="1200" dirty="0"/>
            <a:t>:</a:t>
          </a:r>
        </a:p>
      </dsp:txBody>
      <dsp:txXfrm>
        <a:off x="25093" y="22312"/>
        <a:ext cx="8408013" cy="706195"/>
      </dsp:txXfrm>
    </dsp:sp>
    <dsp:sp modelId="{55C04BE1-7167-4AE9-824D-75FAAE56D54E}">
      <dsp:nvSpPr>
        <dsp:cNvPr id="0" name=""/>
        <dsp:cNvSpPr/>
      </dsp:nvSpPr>
      <dsp:spPr>
        <a:xfrm>
          <a:off x="3122" y="958399"/>
          <a:ext cx="4055640" cy="7501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/>
            <a:t>Storing cases in the case-base</a:t>
          </a:r>
          <a:endParaRPr lang="en-US" sz="2100" kern="1200" dirty="0"/>
        </a:p>
      </dsp:txBody>
      <dsp:txXfrm>
        <a:off x="25093" y="980370"/>
        <a:ext cx="4011698" cy="706195"/>
      </dsp:txXfrm>
    </dsp:sp>
    <dsp:sp modelId="{E3FA09DE-EDA8-45F7-919E-8E30A97AD185}">
      <dsp:nvSpPr>
        <dsp:cNvPr id="0" name=""/>
        <dsp:cNvSpPr/>
      </dsp:nvSpPr>
      <dsp:spPr>
        <a:xfrm>
          <a:off x="4399436" y="958399"/>
          <a:ext cx="4055640" cy="7501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/>
            <a:t>Deleting cases from the case-base</a:t>
          </a:r>
          <a:endParaRPr lang="en-US" sz="2100" kern="1200" dirty="0"/>
        </a:p>
      </dsp:txBody>
      <dsp:txXfrm>
        <a:off x="4421407" y="980370"/>
        <a:ext cx="4011698" cy="7061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0D57D-E922-45D3-8ECD-97C97162A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45C48-FBD4-42FD-9C1D-B3A6012DC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AC75B-A33E-4FF2-B925-01AD50C7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BE56-1FFF-4388-95B3-42C07752F266}" type="datetimeFigureOut">
              <a:rPr lang="en-MY" smtClean="0"/>
              <a:t>6/10/2021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84C6E-D593-4779-90BD-7AF633B3F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B3926-F192-4307-A832-2A2DF489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1B05-F86F-468A-A58D-2A1166D4C37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09713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79BF2-02FC-41B1-8FF8-65725D8C9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DEE3AC-3F64-4B83-B785-CF90B052E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CD0FF-4132-4FA8-96A5-EB9FABF7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BE56-1FFF-4388-95B3-42C07752F266}" type="datetimeFigureOut">
              <a:rPr lang="en-MY" smtClean="0"/>
              <a:t>6/10/2021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46A10-B3B2-49CE-9B27-BCC85CD3F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DA740-55F9-4313-8CC4-EA33573E8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1B05-F86F-468A-A58D-2A1166D4C37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3362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8BB989-08BB-4AC9-89D6-76A6E5365F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C95437-1F11-446A-8C93-040D93BF4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B91C1-82CE-46F0-8B43-5EFFDE29F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BE56-1FFF-4388-95B3-42C07752F266}" type="datetimeFigureOut">
              <a:rPr lang="en-MY" smtClean="0"/>
              <a:t>6/10/2021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0DF1F-5CB7-4E20-894C-6611383DD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4974C-19B3-4ED5-AC28-C16EF598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1B05-F86F-468A-A58D-2A1166D4C37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70094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B9C2D-BD92-40CE-B7E6-B6934B81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42F3A-744E-4889-B659-105DE87F8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55178-55E1-4579-ABF6-614C77F6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BE56-1FFF-4388-95B3-42C07752F266}" type="datetimeFigureOut">
              <a:rPr lang="en-MY" smtClean="0"/>
              <a:t>6/10/2021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3784F-6979-4438-ABEC-1FB8CAA9F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65673-954F-449A-9333-2B8CAAB65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1B05-F86F-468A-A58D-2A1166D4C37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7658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125E8-6390-4EA3-84A1-D2E2E6D0F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889C5-7282-411D-AF90-D29422834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6785E-A283-409E-8145-F3169480A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BE56-1FFF-4388-95B3-42C07752F266}" type="datetimeFigureOut">
              <a:rPr lang="en-MY" smtClean="0"/>
              <a:t>6/10/2021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BFD85-17EA-4443-8B3E-562173B56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2AAC0-C006-4C95-9E34-BFC5268E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1B05-F86F-468A-A58D-2A1166D4C37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90166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616B1-9E08-4F2F-B556-C17069D0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ECD4B-B556-4BAE-98DD-71A76E3A6B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19E02-0FAA-432B-B3EB-3E8184FD4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64A34-1BBE-49D5-8DC8-25474779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BE56-1FFF-4388-95B3-42C07752F266}" type="datetimeFigureOut">
              <a:rPr lang="en-MY" smtClean="0"/>
              <a:t>6/10/2021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71B54-94CC-46A0-8393-8BC1164A2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AE236-3813-482D-8311-E830FBAD0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1B05-F86F-468A-A58D-2A1166D4C37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98825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81BC1-903F-4780-A422-06457E86D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F9DFE-9D94-4771-ACCF-E06841DE7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03E65-9319-4A72-8E9E-A28225AE0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D16BF-F61D-48AF-877D-AE5836092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11BCA3-8079-45D8-868B-A4FBDC5132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516457-3D52-4A36-89F8-58207609C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BE56-1FFF-4388-95B3-42C07752F266}" type="datetimeFigureOut">
              <a:rPr lang="en-MY" smtClean="0"/>
              <a:t>6/10/2021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FD66B8-A494-4726-A9F4-D7558678B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74E969-CEC4-46B4-87EA-53E004F67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1B05-F86F-468A-A58D-2A1166D4C37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0706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7BFF4-1935-4DED-9ED3-742663D2F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4397FA-3BBA-41BD-BA2B-E943011AF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BE56-1FFF-4388-95B3-42C07752F266}" type="datetimeFigureOut">
              <a:rPr lang="en-MY" smtClean="0"/>
              <a:t>6/10/2021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5BAFF-A21E-478D-A465-952DC189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A4472-351E-4E93-A3D1-6F285C77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1B05-F86F-468A-A58D-2A1166D4C37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78060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6A520-1EDA-42A4-994A-2AEB9A014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BE56-1FFF-4388-95B3-42C07752F266}" type="datetimeFigureOut">
              <a:rPr lang="en-MY" smtClean="0"/>
              <a:t>6/10/2021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4D7F1-142F-4EC5-B6AE-FD341E7B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90084-47FA-4396-8928-49F9E82EC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1B05-F86F-468A-A58D-2A1166D4C37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55027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59EE4-01A0-4DC0-A73C-87D756EEB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3F4CE-792D-4B02-9B0D-4E6014652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4879C-A423-4B8E-9593-B8EFFB336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B3D26-A404-49DE-9D1E-52449D385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BE56-1FFF-4388-95B3-42C07752F266}" type="datetimeFigureOut">
              <a:rPr lang="en-MY" smtClean="0"/>
              <a:t>6/10/2021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1D5F9-FDA9-4CD9-9DB8-7E9BC2E5D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DE787-7A7E-4ABC-ADD9-F9EFB004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1B05-F86F-468A-A58D-2A1166D4C37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9552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C084A-ED77-40EE-887F-38CF23D5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D6A02-804E-4992-8AA6-39D09515E3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7ACB1D-C7C7-4004-9CCE-7DBE1BC388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D6515-B0B6-49DE-9AD9-1FDFF25EC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BE56-1FFF-4388-95B3-42C07752F266}" type="datetimeFigureOut">
              <a:rPr lang="en-MY" smtClean="0"/>
              <a:t>6/10/2021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7F9C8-2936-4877-82F5-746D3E72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C6689-9FAE-4D8B-A4ED-8D7A0CBC2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1B05-F86F-468A-A58D-2A1166D4C37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9566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59BE2B-A3A1-4668-A872-55FEAA9B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DD78D-F98D-47BE-893D-5E6A21BFB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3DC2B-79B8-4D18-AFFE-43605FA72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BBE56-1FFF-4388-95B3-42C07752F266}" type="datetimeFigureOut">
              <a:rPr lang="en-MY" smtClean="0"/>
              <a:t>6/10/2021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1499C-9A0B-4E5A-9442-FAA62C1C7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22976-A29B-4621-BEC6-B3419A068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01B05-F86F-468A-A58D-2A1166D4C37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3995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creativecommons.org/licenses/by-nc-nd/4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1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8.png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6E2D0D5-BC8E-4F74-8974-307CBC0A6730}"/>
              </a:ext>
            </a:extLst>
          </p:cNvPr>
          <p:cNvGrpSpPr/>
          <p:nvPr/>
        </p:nvGrpSpPr>
        <p:grpSpPr>
          <a:xfrm>
            <a:off x="-21485" y="-171138"/>
            <a:ext cx="12806634" cy="7029139"/>
            <a:chOff x="-21485" y="-171138"/>
            <a:chExt cx="12806634" cy="7029139"/>
          </a:xfrm>
        </p:grpSpPr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E2B3F5D-71A7-4E3E-8030-2010ECA61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754" y="0"/>
              <a:ext cx="12212754" cy="6858000"/>
            </a:xfrm>
            <a:prstGeom prst="rect">
              <a:avLst/>
            </a:prstGeom>
          </p:spPr>
        </p:pic>
        <p:sp>
          <p:nvSpPr>
            <p:cNvPr id="7" name="Flowchart: Manual Input 6">
              <a:extLst>
                <a:ext uri="{FF2B5EF4-FFF2-40B4-BE49-F238E27FC236}">
                  <a16:creationId xmlns:a16="http://schemas.microsoft.com/office/drawing/2014/main" id="{261A2AAA-0DFD-4EBC-A980-6BE52CEF3D3F}"/>
                </a:ext>
              </a:extLst>
            </p:cNvPr>
            <p:cNvSpPr/>
            <p:nvPr/>
          </p:nvSpPr>
          <p:spPr>
            <a:xfrm rot="16200000" flipV="1">
              <a:off x="-597503" y="545499"/>
              <a:ext cx="6888520" cy="5736484"/>
            </a:xfrm>
            <a:prstGeom prst="flowChartManualInput">
              <a:avLst/>
            </a:prstGeom>
            <a:solidFill>
              <a:srgbClr val="1AC6EE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64291D-90B5-4F1B-A713-D4EE3F8BDE70}"/>
                </a:ext>
              </a:extLst>
            </p:cNvPr>
            <p:cNvSpPr txBox="1"/>
            <p:nvPr/>
          </p:nvSpPr>
          <p:spPr>
            <a:xfrm>
              <a:off x="415653" y="930759"/>
              <a:ext cx="4145687" cy="707886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 rtlCol="0">
              <a:spAutoFit/>
            </a:bodyPr>
            <a:lstStyle/>
            <a:p>
              <a:r>
                <a:rPr lang="en-MY" sz="40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masis MT Pro Black" panose="02040A04050005020304" pitchFamily="18" charset="0"/>
                </a:rPr>
                <a:t>LECTURE NOTE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BBBD4BC-02A4-4A03-90C5-272E89E9F474}"/>
                </a:ext>
              </a:extLst>
            </p:cNvPr>
            <p:cNvGrpSpPr/>
            <p:nvPr/>
          </p:nvGrpSpPr>
          <p:grpSpPr>
            <a:xfrm>
              <a:off x="109454" y="3540515"/>
              <a:ext cx="4560864" cy="2991617"/>
              <a:chOff x="7902725" y="3667253"/>
              <a:chExt cx="4560864" cy="2991617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729FEA9-3902-4559-B2ED-12548F80914E}"/>
                  </a:ext>
                </a:extLst>
              </p:cNvPr>
              <p:cNvSpPr txBox="1"/>
              <p:nvPr/>
            </p:nvSpPr>
            <p:spPr>
              <a:xfrm>
                <a:off x="7902725" y="6197205"/>
                <a:ext cx="4560864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MY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rlin Sans FB Demi" panose="020E0802020502020306" pitchFamily="34" charset="0"/>
                  </a:rPr>
                  <a:t>DR ANIS FARIHAN MAT RAFFEI</a:t>
                </a:r>
              </a:p>
            </p:txBody>
          </p:sp>
          <p:pic>
            <p:nvPicPr>
              <p:cNvPr id="24" name="Picture 23" descr="A picture containing text, clothing, scarf&#10;&#10;Description automatically generated">
                <a:extLst>
                  <a:ext uri="{FF2B5EF4-FFF2-40B4-BE49-F238E27FC236}">
                    <a16:creationId xmlns:a16="http://schemas.microsoft.com/office/drawing/2014/main" id="{73FF8213-B699-4C35-B96A-1A0C66C83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31812" y="3667253"/>
                <a:ext cx="2502691" cy="2499432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0" name="Picture 9" descr="Logo, company name&#10;&#10;Description automatically generated">
              <a:extLst>
                <a:ext uri="{FF2B5EF4-FFF2-40B4-BE49-F238E27FC236}">
                  <a16:creationId xmlns:a16="http://schemas.microsoft.com/office/drawing/2014/main" id="{58F699B1-4D3B-4B79-8CBF-6B9CAAA22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1505" y="-171138"/>
              <a:ext cx="1966439" cy="2039797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A163FA5-F587-4F2F-BEB9-319998D39C6C}"/>
                </a:ext>
              </a:extLst>
            </p:cNvPr>
            <p:cNvGrpSpPr/>
            <p:nvPr/>
          </p:nvGrpSpPr>
          <p:grpSpPr>
            <a:xfrm>
              <a:off x="415653" y="1835439"/>
              <a:ext cx="11527353" cy="1425921"/>
              <a:chOff x="250915" y="1566823"/>
              <a:chExt cx="11026685" cy="1467098"/>
            </a:xfrm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05AAF9F-125F-445E-B899-98423A714F99}"/>
                  </a:ext>
                </a:extLst>
              </p:cNvPr>
              <p:cNvSpPr/>
              <p:nvPr/>
            </p:nvSpPr>
            <p:spPr>
              <a:xfrm>
                <a:off x="250915" y="1566823"/>
                <a:ext cx="11026685" cy="1467098"/>
              </a:xfrm>
              <a:prstGeom prst="roundRect">
                <a:avLst>
                  <a:gd name="adj" fmla="val 24759"/>
                </a:avLst>
              </a:prstGeom>
              <a:solidFill>
                <a:srgbClr val="FFFF00"/>
              </a:solidFill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2AA7EA-C56A-4722-A1B6-D68F3F05F6DB}"/>
                  </a:ext>
                </a:extLst>
              </p:cNvPr>
              <p:cNvSpPr txBox="1"/>
              <p:nvPr/>
            </p:nvSpPr>
            <p:spPr>
              <a:xfrm>
                <a:off x="514527" y="1796387"/>
                <a:ext cx="10516225" cy="104499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sz="6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masis MT Pro Black" panose="02040A04050005020304" pitchFamily="18" charset="0"/>
                  </a:rPr>
                  <a:t>ARTIFICIAL INTELLIGENCE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71EC55-544B-4EC9-9301-F333761F7B60}"/>
                </a:ext>
              </a:extLst>
            </p:cNvPr>
            <p:cNvGrpSpPr/>
            <p:nvPr/>
          </p:nvGrpSpPr>
          <p:grpSpPr>
            <a:xfrm>
              <a:off x="4316391" y="4016562"/>
              <a:ext cx="8468758" cy="1719715"/>
              <a:chOff x="4276098" y="4158942"/>
              <a:chExt cx="8468758" cy="1719715"/>
            </a:xfrm>
          </p:grpSpPr>
          <p:sp>
            <p:nvSpPr>
              <p:cNvPr id="19" name="Flowchart: Alternate Process 18">
                <a:extLst>
                  <a:ext uri="{FF2B5EF4-FFF2-40B4-BE49-F238E27FC236}">
                    <a16:creationId xmlns:a16="http://schemas.microsoft.com/office/drawing/2014/main" id="{75F0AB23-C59E-4B79-BEBC-63B867D962AE}"/>
                  </a:ext>
                </a:extLst>
              </p:cNvPr>
              <p:cNvSpPr/>
              <p:nvPr/>
            </p:nvSpPr>
            <p:spPr>
              <a:xfrm>
                <a:off x="5171786" y="4158942"/>
                <a:ext cx="6730927" cy="1719715"/>
              </a:xfrm>
              <a:prstGeom prst="flowChartAlternateProcess">
                <a:avLst/>
              </a:prstGeom>
              <a:solidFill>
                <a:schemeClr val="bg1"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465BD64-5C46-46EB-943B-6CB9F20352E8}"/>
                  </a:ext>
                </a:extLst>
              </p:cNvPr>
              <p:cNvSpPr txBox="1"/>
              <p:nvPr/>
            </p:nvSpPr>
            <p:spPr>
              <a:xfrm>
                <a:off x="4276098" y="4452076"/>
                <a:ext cx="8468758" cy="1138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MY" sz="3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masis MT Pro Light" panose="02040304050005020304" pitchFamily="18" charset="0"/>
                  </a:rPr>
                  <a:t>Topic: Basic Knowledge Representation </a:t>
                </a:r>
              </a:p>
              <a:p>
                <a:pPr algn="ctr"/>
                <a:r>
                  <a:rPr lang="en-MY" sz="34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masis MT Pro Light" panose="02040304050005020304" pitchFamily="18" charset="0"/>
                  </a:rPr>
                  <a:t>and Reasoning (Part 1)</a:t>
                </a:r>
              </a:p>
            </p:txBody>
          </p:sp>
        </p:grpSp>
        <p:pic>
          <p:nvPicPr>
            <p:cNvPr id="13" name="Picture 12" descr="Qr code&#10;&#10;Description automatically generated">
              <a:extLst>
                <a:ext uri="{FF2B5EF4-FFF2-40B4-BE49-F238E27FC236}">
                  <a16:creationId xmlns:a16="http://schemas.microsoft.com/office/drawing/2014/main" id="{7D8BCBD3-FE56-4AC5-B12C-4BD7E5709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2291" y="5907415"/>
              <a:ext cx="900715" cy="90071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CD93AB-3828-4A07-B5EB-CDE297E3C7C2}"/>
                </a:ext>
              </a:extLst>
            </p:cNvPr>
            <p:cNvGrpSpPr/>
            <p:nvPr/>
          </p:nvGrpSpPr>
          <p:grpSpPr>
            <a:xfrm>
              <a:off x="6704460" y="6094773"/>
              <a:ext cx="4480498" cy="646331"/>
              <a:chOff x="6704460" y="6094773"/>
              <a:chExt cx="4480498" cy="646331"/>
            </a:xfrm>
          </p:grpSpPr>
          <p:pic>
            <p:nvPicPr>
              <p:cNvPr id="15" name="Picture 14" descr="A black and white logo&#10;&#10;Description automatically generated with low confidence">
                <a:extLst>
                  <a:ext uri="{FF2B5EF4-FFF2-40B4-BE49-F238E27FC236}">
                    <a16:creationId xmlns:a16="http://schemas.microsoft.com/office/drawing/2014/main" id="{C1576CE3-A303-4965-A494-DA6BCA0291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4460" y="6301791"/>
                <a:ext cx="795130" cy="278503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4CE8704-0BC0-4968-9288-D2D67C53B6C3}"/>
                  </a:ext>
                </a:extLst>
              </p:cNvPr>
              <p:cNvGrpSpPr/>
              <p:nvPr/>
            </p:nvGrpSpPr>
            <p:grpSpPr>
              <a:xfrm>
                <a:off x="7588955" y="6094773"/>
                <a:ext cx="3596003" cy="646331"/>
                <a:chOff x="6678169" y="6147566"/>
                <a:chExt cx="3596003" cy="646331"/>
              </a:xfrm>
            </p:grpSpPr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C8EFC9C3-9B11-4E31-9CD9-FE4D1F5075B5}"/>
                    </a:ext>
                  </a:extLst>
                </p:cNvPr>
                <p:cNvSpPr/>
                <p:nvPr/>
              </p:nvSpPr>
              <p:spPr>
                <a:xfrm>
                  <a:off x="6678169" y="6147566"/>
                  <a:ext cx="3398124" cy="646331"/>
                </a:xfrm>
                <a:prstGeom prst="roundRect">
                  <a:avLst/>
                </a:prstGeom>
                <a:solidFill>
                  <a:schemeClr val="bg1">
                    <a:lumMod val="95000"/>
                    <a:alpha val="3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6DB1AB-303D-4431-93A4-99CE44F77FC3}"/>
                    </a:ext>
                  </a:extLst>
                </p:cNvPr>
                <p:cNvSpPr txBox="1"/>
                <p:nvPr/>
              </p:nvSpPr>
              <p:spPr>
                <a:xfrm>
                  <a:off x="6678169" y="6193732"/>
                  <a:ext cx="3596003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MY" sz="1000" dirty="0"/>
                    <a:t>OER Artificial Intelligence by Anis Farihan Mat Raffei</a:t>
                  </a:r>
                </a:p>
                <a:p>
                  <a:r>
                    <a:rPr lang="en-MY" sz="1000" dirty="0"/>
                    <a:t>work is under </a:t>
                  </a:r>
                  <a:r>
                    <a:rPr lang="en-MY" sz="1000" dirty="0">
                      <a:hlinkClick r:id="rId7"/>
                    </a:rPr>
                    <a:t>licensed Creative Commons Attribution-</a:t>
                  </a:r>
                </a:p>
                <a:p>
                  <a:r>
                    <a:rPr lang="en-MY" sz="1000" dirty="0" err="1">
                      <a:hlinkClick r:id="rId7"/>
                    </a:rPr>
                    <a:t>NonCommercial-NoDerivatives</a:t>
                  </a:r>
                  <a:r>
                    <a:rPr lang="en-MY" sz="1000" dirty="0">
                      <a:hlinkClick r:id="rId7"/>
                    </a:rPr>
                    <a:t> 4.0 International License</a:t>
                  </a:r>
                  <a:endParaRPr lang="en-MY" sz="10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41570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62696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rgbClr val="0070C0"/>
                </a:solidFill>
              </a:rPr>
              <a:t>KDD Process- Data Mining</a:t>
            </a:r>
            <a:endParaRPr lang="en-MY" sz="4400" b="1" dirty="0">
              <a:solidFill>
                <a:srgbClr val="0070C0"/>
              </a:solidFill>
              <a:latin typeface="Aaux Next Bold" panose="0200050600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EF837D-E6DC-4351-961D-EC986A0D5D6F}"/>
              </a:ext>
            </a:extLst>
          </p:cNvPr>
          <p:cNvSpPr txBox="1"/>
          <p:nvPr/>
        </p:nvSpPr>
        <p:spPr>
          <a:xfrm>
            <a:off x="138024" y="4159402"/>
            <a:ext cx="90857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most important step in the KDD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literal definition of data mining is “to uncover useful information from a large amount of data.”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purpose of data mining is to extract interesting knowledge from a database, data warehouse, or some other large information storage unit.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This step apply suitable algorithms to transform data into desired results. </a:t>
            </a:r>
            <a:endParaRPr lang="en-US" sz="2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8D5B00-1674-42DD-BBCC-D9BA85CB1756}"/>
              </a:ext>
            </a:extLst>
          </p:cNvPr>
          <p:cNvGrpSpPr/>
          <p:nvPr/>
        </p:nvGrpSpPr>
        <p:grpSpPr>
          <a:xfrm>
            <a:off x="2135963" y="1267119"/>
            <a:ext cx="7215071" cy="2719322"/>
            <a:chOff x="117382" y="979173"/>
            <a:chExt cx="8721818" cy="328720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1D3ECE7-C342-41D1-A76A-BB9D16BE52D4}"/>
                </a:ext>
              </a:extLst>
            </p:cNvPr>
            <p:cNvGrpSpPr/>
            <p:nvPr/>
          </p:nvGrpSpPr>
          <p:grpSpPr>
            <a:xfrm>
              <a:off x="117382" y="979173"/>
              <a:ext cx="8721818" cy="3287207"/>
              <a:chOff x="731336" y="979173"/>
              <a:chExt cx="8314740" cy="3287207"/>
            </a:xfrm>
          </p:grpSpPr>
          <p:pic>
            <p:nvPicPr>
              <p:cNvPr id="17" name="Content Placeholder 3">
                <a:extLst>
                  <a:ext uri="{FF2B5EF4-FFF2-40B4-BE49-F238E27FC236}">
                    <a16:creationId xmlns:a16="http://schemas.microsoft.com/office/drawing/2014/main" id="{21AA228A-6EAB-4F65-9195-1F786B9DFB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9" t="20899" r="17726" b="11287"/>
              <a:stretch/>
            </p:blipFill>
            <p:spPr>
              <a:xfrm>
                <a:off x="731336" y="1088161"/>
                <a:ext cx="8168120" cy="3178219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CC728C-FA7A-4DB2-95A3-D414FFE0D5EE}"/>
                  </a:ext>
                </a:extLst>
              </p:cNvPr>
              <p:cNvSpPr/>
              <p:nvPr/>
            </p:nvSpPr>
            <p:spPr>
              <a:xfrm>
                <a:off x="7496348" y="1088161"/>
                <a:ext cx="1549728" cy="261668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33CE874-3A89-4D32-9B68-FA5D3277F3AE}"/>
                  </a:ext>
                </a:extLst>
              </p:cNvPr>
              <p:cNvSpPr/>
              <p:nvPr/>
            </p:nvSpPr>
            <p:spPr>
              <a:xfrm>
                <a:off x="8138293" y="979173"/>
                <a:ext cx="814977" cy="93671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C4DDE6-18D9-453F-97B2-2A1AEDC99099}"/>
                </a:ext>
              </a:extLst>
            </p:cNvPr>
            <p:cNvSpPr/>
            <p:nvPr/>
          </p:nvSpPr>
          <p:spPr>
            <a:xfrm>
              <a:off x="2156640" y="3648050"/>
              <a:ext cx="1370331" cy="2715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Target Data</a:t>
              </a:r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15A4D5F-7189-46E2-80E4-407FD862549B}"/>
              </a:ext>
            </a:extLst>
          </p:cNvPr>
          <p:cNvSpPr/>
          <p:nvPr/>
        </p:nvSpPr>
        <p:spPr>
          <a:xfrm>
            <a:off x="7588955" y="6094773"/>
            <a:ext cx="3398124" cy="646331"/>
          </a:xfrm>
          <a:prstGeom prst="roundRect">
            <a:avLst/>
          </a:prstGeom>
          <a:solidFill>
            <a:schemeClr val="bg1">
              <a:lumMod val="9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A0F4DE-2713-4A8A-9DD2-DE1E814728DE}"/>
              </a:ext>
            </a:extLst>
          </p:cNvPr>
          <p:cNvSpPr txBox="1"/>
          <p:nvPr/>
        </p:nvSpPr>
        <p:spPr>
          <a:xfrm>
            <a:off x="5459959" y="3916043"/>
            <a:ext cx="2546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Source: Fayyad et al. (1996)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9EDC0A-05C5-4578-BDCC-E28B12730D22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98947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7728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600" b="1" dirty="0">
                <a:solidFill>
                  <a:srgbClr val="0070C0"/>
                </a:solidFill>
              </a:rPr>
              <a:t>KDD Process- Interpretation/Evaluation</a:t>
            </a:r>
            <a:endParaRPr lang="en-MY" sz="3600" b="1" dirty="0">
              <a:solidFill>
                <a:srgbClr val="0070C0"/>
              </a:solidFill>
              <a:latin typeface="Aaux Next Bold" panose="0200050600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EF837D-E6DC-4351-961D-EC986A0D5D6F}"/>
              </a:ext>
            </a:extLst>
          </p:cNvPr>
          <p:cNvSpPr txBox="1"/>
          <p:nvPr/>
        </p:nvSpPr>
        <p:spPr>
          <a:xfrm>
            <a:off x="138023" y="4869149"/>
            <a:ext cx="89083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stage conveys the data mining result into understandable format to be used by users.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Discovered pattern must be clearly interpreted and evaluated to ensure the resulting information is clear and express the result straight to the end user without any misunderstanding.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discovered knowledge is then incorporating the knowledge into another system for further action including checking for any potential conflicts with previous knowledge.</a:t>
            </a:r>
            <a:r>
              <a:rPr lang="en-US" dirty="0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A163FB-3062-42D5-BAF7-98342E0D5271}"/>
              </a:ext>
            </a:extLst>
          </p:cNvPr>
          <p:cNvGrpSpPr/>
          <p:nvPr/>
        </p:nvGrpSpPr>
        <p:grpSpPr>
          <a:xfrm>
            <a:off x="1186255" y="1390452"/>
            <a:ext cx="9100274" cy="3156037"/>
            <a:chOff x="13063" y="1123408"/>
            <a:chExt cx="9100274" cy="3156037"/>
          </a:xfrm>
        </p:grpSpPr>
        <p:pic>
          <p:nvPicPr>
            <p:cNvPr id="15" name="Content Placeholder 3">
              <a:extLst>
                <a:ext uri="{FF2B5EF4-FFF2-40B4-BE49-F238E27FC236}">
                  <a16:creationId xmlns:a16="http://schemas.microsoft.com/office/drawing/2014/main" id="{14D11D6E-A354-4894-B0C1-6D953710C6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" t="12652" r="1636" b="11252"/>
            <a:stretch/>
          </p:blipFill>
          <p:spPr>
            <a:xfrm>
              <a:off x="13063" y="1123408"/>
              <a:ext cx="9100274" cy="315603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42553A-5F95-44DB-8573-7D1E365F9538}"/>
                </a:ext>
              </a:extLst>
            </p:cNvPr>
            <p:cNvSpPr/>
            <p:nvPr/>
          </p:nvSpPr>
          <p:spPr>
            <a:xfrm>
              <a:off x="1817007" y="3726429"/>
              <a:ext cx="1135200" cy="2708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Target Data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6A8BC7-C6F3-4EE7-AB1C-6F608EFA0AFB}"/>
              </a:ext>
            </a:extLst>
          </p:cNvPr>
          <p:cNvSpPr/>
          <p:nvPr/>
        </p:nvSpPr>
        <p:spPr>
          <a:xfrm>
            <a:off x="7588955" y="6094773"/>
            <a:ext cx="3398124" cy="646331"/>
          </a:xfrm>
          <a:prstGeom prst="roundRect">
            <a:avLst/>
          </a:prstGeom>
          <a:solidFill>
            <a:schemeClr val="bg1">
              <a:lumMod val="9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1E68B-E172-4AA3-AABF-6970B695AD41}"/>
              </a:ext>
            </a:extLst>
          </p:cNvPr>
          <p:cNvSpPr txBox="1"/>
          <p:nvPr/>
        </p:nvSpPr>
        <p:spPr>
          <a:xfrm>
            <a:off x="4555718" y="4474522"/>
            <a:ext cx="2546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Source: Fayyad et al. (1996)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1AC10-36F9-4D2F-B6A2-FB6FB5760A89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50658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4C2CAF1-3606-41FE-91D8-F4ED1F1C00FC}"/>
              </a:ext>
            </a:extLst>
          </p:cNvPr>
          <p:cNvGrpSpPr/>
          <p:nvPr/>
        </p:nvGrpSpPr>
        <p:grpSpPr>
          <a:xfrm>
            <a:off x="529844" y="3209027"/>
            <a:ext cx="10651121" cy="830997"/>
            <a:chOff x="564349" y="4175185"/>
            <a:chExt cx="10651121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D146AA2-E3BF-42AA-9887-C2DC96806A39}"/>
                </a:ext>
              </a:extLst>
            </p:cNvPr>
            <p:cNvSpPr txBox="1"/>
            <p:nvPr/>
          </p:nvSpPr>
          <p:spPr>
            <a:xfrm>
              <a:off x="564349" y="4175185"/>
              <a:ext cx="106511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4800" b="1" dirty="0">
                  <a:solidFill>
                    <a:srgbClr val="0070C0"/>
                  </a:solidFill>
                </a:rPr>
                <a:t>Overview of Case-Based Reasoning (CBR)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E2C40BF-445F-480C-BA01-FA6F67013CA9}"/>
                </a:ext>
              </a:extLst>
            </p:cNvPr>
            <p:cNvCxnSpPr>
              <a:cxnSpLocks/>
            </p:cNvCxnSpPr>
            <p:nvPr/>
          </p:nvCxnSpPr>
          <p:spPr>
            <a:xfrm>
              <a:off x="685119" y="5006182"/>
              <a:ext cx="944638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F92DA8-8350-4EAC-B715-F8F3133C1099}"/>
              </a:ext>
            </a:extLst>
          </p:cNvPr>
          <p:cNvSpPr txBox="1"/>
          <p:nvPr/>
        </p:nvSpPr>
        <p:spPr>
          <a:xfrm>
            <a:off x="650614" y="4040024"/>
            <a:ext cx="37428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/>
              <a:t>What is CBR?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/>
              <a:t>Types of case organisation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/>
              <a:t>Components in CBR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sz="2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B7C82A8-36CF-4074-A56F-9F3B5FFBFA8D}"/>
              </a:ext>
            </a:extLst>
          </p:cNvPr>
          <p:cNvSpPr/>
          <p:nvPr/>
        </p:nvSpPr>
        <p:spPr>
          <a:xfrm>
            <a:off x="7588955" y="6094773"/>
            <a:ext cx="3398124" cy="646331"/>
          </a:xfrm>
          <a:prstGeom prst="roundRect">
            <a:avLst/>
          </a:prstGeom>
          <a:solidFill>
            <a:schemeClr val="bg1">
              <a:lumMod val="9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49AE3E-BED2-45A5-AE35-99703C74BB53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460788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3F175C1-7D06-4A5B-B0AF-9EE41419B688}"/>
              </a:ext>
            </a:extLst>
          </p:cNvPr>
          <p:cNvSpPr/>
          <p:nvPr/>
        </p:nvSpPr>
        <p:spPr>
          <a:xfrm>
            <a:off x="7588955" y="6094773"/>
            <a:ext cx="3398124" cy="646331"/>
          </a:xfrm>
          <a:prstGeom prst="roundRect">
            <a:avLst/>
          </a:prstGeom>
          <a:solidFill>
            <a:schemeClr val="bg1">
              <a:lumMod val="9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32796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rgbClr val="0070C0"/>
                </a:solidFill>
              </a:rPr>
              <a:t>What is CBR?</a:t>
            </a:r>
            <a:endParaRPr lang="en-MY" sz="4400" b="1" dirty="0">
              <a:solidFill>
                <a:srgbClr val="0070C0"/>
              </a:solidFill>
              <a:latin typeface="Aaux Next Bold" panose="0200050600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7ECD6C2-56A8-497D-BF62-B9E5177F7021}"/>
              </a:ext>
            </a:extLst>
          </p:cNvPr>
          <p:cNvGrpSpPr/>
          <p:nvPr/>
        </p:nvGrpSpPr>
        <p:grpSpPr>
          <a:xfrm>
            <a:off x="385637" y="2536028"/>
            <a:ext cx="9335412" cy="2209688"/>
            <a:chOff x="385637" y="2536028"/>
            <a:chExt cx="10829784" cy="1690915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8F83FCC-E6E6-48AE-BF09-0F1BB86AFE90}"/>
                </a:ext>
              </a:extLst>
            </p:cNvPr>
            <p:cNvSpPr/>
            <p:nvPr/>
          </p:nvSpPr>
          <p:spPr>
            <a:xfrm>
              <a:off x="385637" y="2536028"/>
              <a:ext cx="10829784" cy="1690915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293C39-8D7C-483D-AC2A-FFDFADA48713}"/>
                </a:ext>
              </a:extLst>
            </p:cNvPr>
            <p:cNvSpPr txBox="1"/>
            <p:nvPr/>
          </p:nvSpPr>
          <p:spPr>
            <a:xfrm>
              <a:off x="385637" y="2607207"/>
              <a:ext cx="1082978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b="1" u="sng" dirty="0"/>
                <a:t>Definition: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MY" dirty="0"/>
                <a:t>Using old experiences to understand and solve new problems (</a:t>
              </a:r>
              <a:r>
                <a:rPr lang="en-MY" dirty="0" err="1"/>
                <a:t>Kolodner</a:t>
              </a:r>
              <a:r>
                <a:rPr lang="en-MY" dirty="0"/>
                <a:t>, 1992)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MY" dirty="0"/>
                <a:t>Solves new problem by using or adapting that were used to solve old problems (www.ai-cbr.org)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MY" dirty="0"/>
                <a:t>An Artificial Intelligence (AI) technique that imitates how human make a decision. In CBR, new problems are solved by recalling from previous solved problems which are stored in the case-base (</a:t>
              </a:r>
              <a:r>
                <a:rPr lang="en-MY" dirty="0" err="1"/>
                <a:t>Aamodt</a:t>
              </a:r>
              <a:r>
                <a:rPr lang="en-MY" dirty="0"/>
                <a:t> and Plaza, 1994)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A86435-816C-4651-82B5-9AB20E4CF766}"/>
              </a:ext>
            </a:extLst>
          </p:cNvPr>
          <p:cNvGrpSpPr/>
          <p:nvPr/>
        </p:nvGrpSpPr>
        <p:grpSpPr>
          <a:xfrm>
            <a:off x="374569" y="1412859"/>
            <a:ext cx="9446386" cy="1015663"/>
            <a:chOff x="374568" y="1412859"/>
            <a:chExt cx="10840853" cy="101566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7E01ACC-F2DA-43DF-B95F-267FB5E2EEB2}"/>
                </a:ext>
              </a:extLst>
            </p:cNvPr>
            <p:cNvSpPr/>
            <p:nvPr/>
          </p:nvSpPr>
          <p:spPr>
            <a:xfrm>
              <a:off x="374568" y="1412859"/>
              <a:ext cx="10840853" cy="101566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58D399-D36D-4237-B1D0-121D04E0B25C}"/>
                </a:ext>
              </a:extLst>
            </p:cNvPr>
            <p:cNvSpPr txBox="1"/>
            <p:nvPr/>
          </p:nvSpPr>
          <p:spPr>
            <a:xfrm>
              <a:off x="374568" y="1412859"/>
              <a:ext cx="100694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MY" sz="1600" dirty="0"/>
                <a:t>Case- An experience of a solved problem.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MY" sz="1600" dirty="0"/>
                <a:t>Based- The reasoning is based on cases, that is, cases are the first source for reasoning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MY" sz="1600" dirty="0"/>
                <a:t>Reasoning- The approach is intended to draw conclusions using cases, given a problem to be solved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837865-0F64-486D-A1F1-8458B7484578}"/>
              </a:ext>
            </a:extLst>
          </p:cNvPr>
          <p:cNvGrpSpPr/>
          <p:nvPr/>
        </p:nvGrpSpPr>
        <p:grpSpPr>
          <a:xfrm>
            <a:off x="374568" y="4838049"/>
            <a:ext cx="9446386" cy="1690915"/>
            <a:chOff x="374568" y="4403040"/>
            <a:chExt cx="10840853" cy="180040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1B1C3F5-0208-4536-A1BE-7337A326DA74}"/>
                </a:ext>
              </a:extLst>
            </p:cNvPr>
            <p:cNvSpPr/>
            <p:nvPr/>
          </p:nvSpPr>
          <p:spPr>
            <a:xfrm>
              <a:off x="374568" y="4403040"/>
              <a:ext cx="10840853" cy="1800405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572938-44D0-4BDB-A402-CC8A7E28FB97}"/>
                </a:ext>
              </a:extLst>
            </p:cNvPr>
            <p:cNvSpPr txBox="1"/>
            <p:nvPr/>
          </p:nvSpPr>
          <p:spPr>
            <a:xfrm>
              <a:off x="469619" y="4429443"/>
              <a:ext cx="10645105" cy="1736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1600" b="1" u="sng" dirty="0"/>
                <a:t>In a nutshell: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MY" sz="1600" dirty="0"/>
                <a:t>CBR is an AI technique that try to model or imitate human reasoning (decision making) and thinking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MY" sz="1600" dirty="0"/>
                <a:t>One of a method for building intelligent computer systems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MY" sz="1600" dirty="0"/>
                <a:t>It is a supervise learning algorithm which classes are determine before examining the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MY" sz="1600" dirty="0"/>
                <a:t>The input pattern is classified into one or several classes based on similarity to the predefine classes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MY" sz="1600" dirty="0"/>
                <a:t>Cases are stored in the “case-base”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8B8BA3B-9AEC-4133-A82E-679E6998E31E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458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63217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rgbClr val="0070C0"/>
                </a:solidFill>
              </a:rPr>
              <a:t>Types of case organisation</a:t>
            </a:r>
            <a:endParaRPr lang="en-MY" sz="4400" b="1" dirty="0">
              <a:solidFill>
                <a:srgbClr val="0070C0"/>
              </a:solidFill>
              <a:latin typeface="Aaux Next Bold" panose="0200050600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40EA97C-8D33-4D93-9B38-91C54FCFCA7D}"/>
              </a:ext>
            </a:extLst>
          </p:cNvPr>
          <p:cNvGrpSpPr/>
          <p:nvPr/>
        </p:nvGrpSpPr>
        <p:grpSpPr>
          <a:xfrm>
            <a:off x="1035170" y="1431813"/>
            <a:ext cx="2041585" cy="3241881"/>
            <a:chOff x="1035170" y="1742536"/>
            <a:chExt cx="2041585" cy="324188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92B93-9740-4CE8-9C04-ACA88F2600FF}"/>
                </a:ext>
              </a:extLst>
            </p:cNvPr>
            <p:cNvSpPr/>
            <p:nvPr/>
          </p:nvSpPr>
          <p:spPr>
            <a:xfrm>
              <a:off x="1035170" y="1742536"/>
              <a:ext cx="1552755" cy="203979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C695BC-F4D3-4092-AC06-89EFA657262D}"/>
                </a:ext>
              </a:extLst>
            </p:cNvPr>
            <p:cNvSpPr/>
            <p:nvPr/>
          </p:nvSpPr>
          <p:spPr>
            <a:xfrm>
              <a:off x="1187570" y="2047336"/>
              <a:ext cx="1552755" cy="203979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2590D6C-49A1-45BD-9663-55B20932C719}"/>
                </a:ext>
              </a:extLst>
            </p:cNvPr>
            <p:cNvSpPr/>
            <p:nvPr/>
          </p:nvSpPr>
          <p:spPr>
            <a:xfrm>
              <a:off x="1339970" y="2470099"/>
              <a:ext cx="1552755" cy="203979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459830-E2C1-4FB4-89BD-424BB8E890C4}"/>
                </a:ext>
              </a:extLst>
            </p:cNvPr>
            <p:cNvSpPr/>
            <p:nvPr/>
          </p:nvSpPr>
          <p:spPr>
            <a:xfrm>
              <a:off x="1524000" y="2944621"/>
              <a:ext cx="1552755" cy="203979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5C5D7E-D902-4DA3-A16D-905F0068A2E9}"/>
                </a:ext>
              </a:extLst>
            </p:cNvPr>
            <p:cNvSpPr txBox="1"/>
            <p:nvPr/>
          </p:nvSpPr>
          <p:spPr>
            <a:xfrm>
              <a:off x="1988432" y="3782332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dirty="0"/>
                <a:t>Case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33ADBFF-EBA3-400B-8068-2CCECE7F4EC3}"/>
              </a:ext>
            </a:extLst>
          </p:cNvPr>
          <p:cNvSpPr txBox="1"/>
          <p:nvPr/>
        </p:nvSpPr>
        <p:spPr>
          <a:xfrm>
            <a:off x="1995577" y="4794722"/>
            <a:ext cx="53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/>
              <a:t>Flat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52C51DF-F0C2-4F4A-AF98-A7E283CDB78F}"/>
              </a:ext>
            </a:extLst>
          </p:cNvPr>
          <p:cNvGrpSpPr/>
          <p:nvPr/>
        </p:nvGrpSpPr>
        <p:grpSpPr>
          <a:xfrm>
            <a:off x="3948023" y="1431813"/>
            <a:ext cx="3608718" cy="2192193"/>
            <a:chOff x="3948023" y="1742536"/>
            <a:chExt cx="3608718" cy="219219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FF05FE-98A5-4786-8937-9AAE97790C5A}"/>
                </a:ext>
              </a:extLst>
            </p:cNvPr>
            <p:cNvSpPr/>
            <p:nvPr/>
          </p:nvSpPr>
          <p:spPr>
            <a:xfrm>
              <a:off x="4382219" y="1742536"/>
              <a:ext cx="586596" cy="30479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2CC87DE-B05C-4A7B-81A3-D5AC98CA407C}"/>
                </a:ext>
              </a:extLst>
            </p:cNvPr>
            <p:cNvSpPr/>
            <p:nvPr/>
          </p:nvSpPr>
          <p:spPr>
            <a:xfrm>
              <a:off x="6188016" y="1801076"/>
              <a:ext cx="586596" cy="30479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4444502-7A8A-4D45-A804-97A7BD41A1BC}"/>
                </a:ext>
              </a:extLst>
            </p:cNvPr>
            <p:cNvSpPr/>
            <p:nvPr/>
          </p:nvSpPr>
          <p:spPr>
            <a:xfrm>
              <a:off x="3948023" y="2317702"/>
              <a:ext cx="586596" cy="30479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38934B6-90A2-4F4F-920D-1D9726CB7A6A}"/>
                </a:ext>
              </a:extLst>
            </p:cNvPr>
            <p:cNvSpPr/>
            <p:nvPr/>
          </p:nvSpPr>
          <p:spPr>
            <a:xfrm>
              <a:off x="4646762" y="2317702"/>
              <a:ext cx="586596" cy="30479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C563B2-58A3-4724-9E4D-3068D045299F}"/>
                </a:ext>
              </a:extLst>
            </p:cNvPr>
            <p:cNvSpPr/>
            <p:nvPr/>
          </p:nvSpPr>
          <p:spPr>
            <a:xfrm>
              <a:off x="5449019" y="2320646"/>
              <a:ext cx="586596" cy="30479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5635CA-531D-470F-A6F4-DBDCB1605FEE}"/>
                </a:ext>
              </a:extLst>
            </p:cNvPr>
            <p:cNvSpPr/>
            <p:nvPr/>
          </p:nvSpPr>
          <p:spPr>
            <a:xfrm>
              <a:off x="6188016" y="2317702"/>
              <a:ext cx="586596" cy="30479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457FD4F-75A1-410B-96C9-41FE049C5D67}"/>
                </a:ext>
              </a:extLst>
            </p:cNvPr>
            <p:cNvSpPr/>
            <p:nvPr/>
          </p:nvSpPr>
          <p:spPr>
            <a:xfrm>
              <a:off x="6967269" y="2317702"/>
              <a:ext cx="586596" cy="30479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B2A9EF-6132-4EDB-A839-0B4362A94897}"/>
                </a:ext>
              </a:extLst>
            </p:cNvPr>
            <p:cNvSpPr/>
            <p:nvPr/>
          </p:nvSpPr>
          <p:spPr>
            <a:xfrm>
              <a:off x="3956199" y="2779759"/>
              <a:ext cx="586596" cy="30479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F2573F7-8617-4F97-94C3-2E42CFEC2438}"/>
                </a:ext>
              </a:extLst>
            </p:cNvPr>
            <p:cNvSpPr/>
            <p:nvPr/>
          </p:nvSpPr>
          <p:spPr>
            <a:xfrm>
              <a:off x="4646762" y="2762440"/>
              <a:ext cx="586596" cy="30479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3431F1-75ED-49AE-AAA9-F41829D96CEE}"/>
                </a:ext>
              </a:extLst>
            </p:cNvPr>
            <p:cNvSpPr/>
            <p:nvPr/>
          </p:nvSpPr>
          <p:spPr>
            <a:xfrm>
              <a:off x="6188016" y="2779759"/>
              <a:ext cx="586596" cy="30479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757A96B-E195-4C90-B2A9-2AFC3E776E92}"/>
                </a:ext>
              </a:extLst>
            </p:cNvPr>
            <p:cNvSpPr/>
            <p:nvPr/>
          </p:nvSpPr>
          <p:spPr>
            <a:xfrm>
              <a:off x="6970145" y="2762434"/>
              <a:ext cx="586596" cy="30479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EF5C625-F8CE-4349-8AA7-826A2A2A8DF3}"/>
                </a:ext>
              </a:extLst>
            </p:cNvPr>
            <p:cNvSpPr/>
            <p:nvPr/>
          </p:nvSpPr>
          <p:spPr>
            <a:xfrm>
              <a:off x="4646762" y="3185203"/>
              <a:ext cx="586596" cy="30479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1679530-7AD5-45BA-ADF0-7ED3CFFC26E7}"/>
                </a:ext>
              </a:extLst>
            </p:cNvPr>
            <p:cNvSpPr/>
            <p:nvPr/>
          </p:nvSpPr>
          <p:spPr>
            <a:xfrm>
              <a:off x="6216769" y="3185269"/>
              <a:ext cx="586596" cy="30479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F90FE95-678A-4A30-B023-B35C452AA851}"/>
                </a:ext>
              </a:extLst>
            </p:cNvPr>
            <p:cNvSpPr/>
            <p:nvPr/>
          </p:nvSpPr>
          <p:spPr>
            <a:xfrm>
              <a:off x="6967269" y="3185203"/>
              <a:ext cx="586596" cy="30479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4DE78A0-5A6F-4B53-94EF-681E6F9DA89A}"/>
                </a:ext>
              </a:extLst>
            </p:cNvPr>
            <p:cNvSpPr/>
            <p:nvPr/>
          </p:nvSpPr>
          <p:spPr>
            <a:xfrm>
              <a:off x="4646762" y="3629935"/>
              <a:ext cx="586596" cy="30479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268462-49E6-4EB6-B9C1-9F9235492F63}"/>
                </a:ext>
              </a:extLst>
            </p:cNvPr>
            <p:cNvSpPr/>
            <p:nvPr/>
          </p:nvSpPr>
          <p:spPr>
            <a:xfrm>
              <a:off x="6222519" y="3629935"/>
              <a:ext cx="586596" cy="30479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6A188B8-8836-4072-AF53-668DD37BE275}"/>
                </a:ext>
              </a:extLst>
            </p:cNvPr>
            <p:cNvCxnSpPr/>
            <p:nvPr/>
          </p:nvCxnSpPr>
          <p:spPr>
            <a:xfrm>
              <a:off x="6507191" y="3429000"/>
              <a:ext cx="0" cy="27604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8EEEE64-EFFD-4CAE-A273-896D24D2FEDF}"/>
                </a:ext>
              </a:extLst>
            </p:cNvPr>
            <p:cNvCxnSpPr/>
            <p:nvPr/>
          </p:nvCxnSpPr>
          <p:spPr>
            <a:xfrm>
              <a:off x="7260567" y="3009799"/>
              <a:ext cx="0" cy="27604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26A29F6-4E72-47FB-9C0E-364AE06D1A9D}"/>
                </a:ext>
              </a:extLst>
            </p:cNvPr>
            <p:cNvCxnSpPr/>
            <p:nvPr/>
          </p:nvCxnSpPr>
          <p:spPr>
            <a:xfrm>
              <a:off x="6507191" y="3006923"/>
              <a:ext cx="0" cy="27604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618716-CC86-485F-B7D0-1BC04C90700C}"/>
                </a:ext>
              </a:extLst>
            </p:cNvPr>
            <p:cNvCxnSpPr/>
            <p:nvPr/>
          </p:nvCxnSpPr>
          <p:spPr>
            <a:xfrm>
              <a:off x="7260567" y="2516103"/>
              <a:ext cx="0" cy="27604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AD8FCD3-6471-4D62-AECA-0E35DF39E831}"/>
                </a:ext>
              </a:extLst>
            </p:cNvPr>
            <p:cNvCxnSpPr/>
            <p:nvPr/>
          </p:nvCxnSpPr>
          <p:spPr>
            <a:xfrm>
              <a:off x="6507191" y="2516103"/>
              <a:ext cx="0" cy="27604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8A784F-5B9B-4539-8617-692134A4E4AA}"/>
                </a:ext>
              </a:extLst>
            </p:cNvPr>
            <p:cNvCxnSpPr/>
            <p:nvPr/>
          </p:nvCxnSpPr>
          <p:spPr>
            <a:xfrm>
              <a:off x="6481314" y="2041657"/>
              <a:ext cx="0" cy="27604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E540C1-87F8-4D16-B4CF-214A3FD377F3}"/>
                </a:ext>
              </a:extLst>
            </p:cNvPr>
            <p:cNvCxnSpPr/>
            <p:nvPr/>
          </p:nvCxnSpPr>
          <p:spPr>
            <a:xfrm>
              <a:off x="4940060" y="3383604"/>
              <a:ext cx="0" cy="27604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5229407-539B-44B3-890C-F9C4AE707646}"/>
                </a:ext>
              </a:extLst>
            </p:cNvPr>
            <p:cNvCxnSpPr/>
            <p:nvPr/>
          </p:nvCxnSpPr>
          <p:spPr>
            <a:xfrm>
              <a:off x="4914181" y="2946530"/>
              <a:ext cx="0" cy="27604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7E1E8B5-B96E-46E0-9567-AF5DF0673ED7}"/>
                </a:ext>
              </a:extLst>
            </p:cNvPr>
            <p:cNvCxnSpPr/>
            <p:nvPr/>
          </p:nvCxnSpPr>
          <p:spPr>
            <a:xfrm>
              <a:off x="4258574" y="2516103"/>
              <a:ext cx="0" cy="27604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418C20-2EAF-416D-B8B0-0F19CF473A2A}"/>
                </a:ext>
              </a:extLst>
            </p:cNvPr>
            <p:cNvCxnSpPr/>
            <p:nvPr/>
          </p:nvCxnSpPr>
          <p:spPr>
            <a:xfrm>
              <a:off x="4914181" y="2503714"/>
              <a:ext cx="0" cy="27604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5" name="Left Bracket 44">
              <a:extLst>
                <a:ext uri="{FF2B5EF4-FFF2-40B4-BE49-F238E27FC236}">
                  <a16:creationId xmlns:a16="http://schemas.microsoft.com/office/drawing/2014/main" id="{BF912F93-CF4E-464A-A07E-FF0385F3BC1E}"/>
                </a:ext>
              </a:extLst>
            </p:cNvPr>
            <p:cNvSpPr/>
            <p:nvPr/>
          </p:nvSpPr>
          <p:spPr>
            <a:xfrm rot="5400000">
              <a:off x="4511564" y="1998966"/>
              <a:ext cx="193281" cy="606464"/>
            </a:xfrm>
            <a:prstGeom prst="leftBracket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6" name="Left Bracket 45">
              <a:extLst>
                <a:ext uri="{FF2B5EF4-FFF2-40B4-BE49-F238E27FC236}">
                  <a16:creationId xmlns:a16="http://schemas.microsoft.com/office/drawing/2014/main" id="{8EEBA4E1-7D5F-4DD0-AA47-0773EC56BF04}"/>
                </a:ext>
              </a:extLst>
            </p:cNvPr>
            <p:cNvSpPr/>
            <p:nvPr/>
          </p:nvSpPr>
          <p:spPr>
            <a:xfrm rot="5400000">
              <a:off x="6346808" y="1523820"/>
              <a:ext cx="252021" cy="1615491"/>
            </a:xfrm>
            <a:prstGeom prst="leftBracket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D9BA58E-5E93-4DCF-97C9-106813678A05}"/>
                </a:ext>
              </a:extLst>
            </p:cNvPr>
            <p:cNvCxnSpPr/>
            <p:nvPr/>
          </p:nvCxnSpPr>
          <p:spPr>
            <a:xfrm>
              <a:off x="4661139" y="1948745"/>
              <a:ext cx="0" cy="27604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53AB992-A930-4609-BBA4-4CF6453F967C}"/>
              </a:ext>
            </a:extLst>
          </p:cNvPr>
          <p:cNvSpPr txBox="1"/>
          <p:nvPr/>
        </p:nvSpPr>
        <p:spPr>
          <a:xfrm>
            <a:off x="5538158" y="3840941"/>
            <a:ext cx="119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/>
              <a:t>Structured</a:t>
            </a:r>
          </a:p>
        </p:txBody>
      </p:sp>
      <p:pic>
        <p:nvPicPr>
          <p:cNvPr id="51" name="Picture 50" descr="A picture containing text, newspaper, document&#10;&#10;Description automatically generated">
            <a:extLst>
              <a:ext uri="{FF2B5EF4-FFF2-40B4-BE49-F238E27FC236}">
                <a16:creationId xmlns:a16="http://schemas.microsoft.com/office/drawing/2014/main" id="{0768C45D-78DB-49BE-A7C4-DA38E38E4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654" y="1624800"/>
            <a:ext cx="1910481" cy="2261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39FFD96-167F-4031-8C1E-32CBAF227500}"/>
              </a:ext>
            </a:extLst>
          </p:cNvPr>
          <p:cNvSpPr txBox="1"/>
          <p:nvPr/>
        </p:nvSpPr>
        <p:spPr>
          <a:xfrm>
            <a:off x="8780377" y="3936294"/>
            <a:ext cx="1450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/>
              <a:t>Unstructured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460FC5-9EC9-477A-9639-25ABE6B1944F}"/>
              </a:ext>
            </a:extLst>
          </p:cNvPr>
          <p:cNvSpPr txBox="1"/>
          <p:nvPr/>
        </p:nvSpPr>
        <p:spPr>
          <a:xfrm>
            <a:off x="273103" y="5078985"/>
            <a:ext cx="322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MY" dirty="0"/>
              <a:t>Most suitable for a small number of cases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F3B6A4-750E-4130-BAC8-A25D96B80BB7}"/>
              </a:ext>
            </a:extLst>
          </p:cNvPr>
          <p:cNvSpPr txBox="1"/>
          <p:nvPr/>
        </p:nvSpPr>
        <p:spPr>
          <a:xfrm>
            <a:off x="4481389" y="4163124"/>
            <a:ext cx="322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MY" dirty="0"/>
              <a:t>Beneficial when the number of cases is very large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D97D032-D078-4874-8A0A-B50C055E2AEE}"/>
              </a:ext>
            </a:extLst>
          </p:cNvPr>
          <p:cNvSpPr txBox="1"/>
          <p:nvPr/>
        </p:nvSpPr>
        <p:spPr>
          <a:xfrm>
            <a:off x="7838420" y="4292866"/>
            <a:ext cx="322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MY" dirty="0"/>
              <a:t>Cases are very commonly hidden within texts /images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C5A8837-6DD8-41D7-A0E7-3CD90D255364}"/>
              </a:ext>
            </a:extLst>
          </p:cNvPr>
          <p:cNvSpPr txBox="1"/>
          <p:nvPr/>
        </p:nvSpPr>
        <p:spPr>
          <a:xfrm>
            <a:off x="3790897" y="5296878"/>
            <a:ext cx="60980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000" b="0" i="1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Source: https://www.researchgate.net/publication/255171639</a:t>
            </a:r>
            <a:endParaRPr lang="en-MY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D6B4E0A-B113-4DA1-91F5-7D634534E9E6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1973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9" grpId="0"/>
      <p:bldP spid="52" grpId="0"/>
      <p:bldP spid="53" grpId="0"/>
      <p:bldP spid="54" grpId="0"/>
      <p:bldP spid="55" grpId="0"/>
      <p:bldP spid="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47832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rgbClr val="0070C0"/>
                </a:solidFill>
              </a:rPr>
              <a:t>Components in CBR</a:t>
            </a:r>
            <a:endParaRPr lang="en-MY" sz="4400" b="1" dirty="0">
              <a:solidFill>
                <a:srgbClr val="0070C0"/>
              </a:solidFill>
              <a:latin typeface="Aaux Next Bold" panose="0200050600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C21D49D-A527-42C9-B913-4D3532096C65}"/>
              </a:ext>
            </a:extLst>
          </p:cNvPr>
          <p:cNvGrpSpPr/>
          <p:nvPr/>
        </p:nvGrpSpPr>
        <p:grpSpPr>
          <a:xfrm>
            <a:off x="244997" y="2351417"/>
            <a:ext cx="5721432" cy="2168595"/>
            <a:chOff x="164658" y="1437246"/>
            <a:chExt cx="5721432" cy="216859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55DCFE9-0E41-409B-91D0-88847F4D9829}"/>
                </a:ext>
              </a:extLst>
            </p:cNvPr>
            <p:cNvSpPr/>
            <p:nvPr/>
          </p:nvSpPr>
          <p:spPr>
            <a:xfrm>
              <a:off x="374568" y="1437246"/>
              <a:ext cx="5301613" cy="623610"/>
            </a:xfrm>
            <a:custGeom>
              <a:avLst/>
              <a:gdLst>
                <a:gd name="connsiteX0" fmla="*/ 0 w 5301613"/>
                <a:gd name="connsiteY0" fmla="*/ 103937 h 623610"/>
                <a:gd name="connsiteX1" fmla="*/ 103937 w 5301613"/>
                <a:gd name="connsiteY1" fmla="*/ 0 h 623610"/>
                <a:gd name="connsiteX2" fmla="*/ 5197676 w 5301613"/>
                <a:gd name="connsiteY2" fmla="*/ 0 h 623610"/>
                <a:gd name="connsiteX3" fmla="*/ 5301613 w 5301613"/>
                <a:gd name="connsiteY3" fmla="*/ 103937 h 623610"/>
                <a:gd name="connsiteX4" fmla="*/ 5301613 w 5301613"/>
                <a:gd name="connsiteY4" fmla="*/ 519673 h 623610"/>
                <a:gd name="connsiteX5" fmla="*/ 5197676 w 5301613"/>
                <a:gd name="connsiteY5" fmla="*/ 623610 h 623610"/>
                <a:gd name="connsiteX6" fmla="*/ 103937 w 5301613"/>
                <a:gd name="connsiteY6" fmla="*/ 623610 h 623610"/>
                <a:gd name="connsiteX7" fmla="*/ 0 w 5301613"/>
                <a:gd name="connsiteY7" fmla="*/ 519673 h 623610"/>
                <a:gd name="connsiteX8" fmla="*/ 0 w 5301613"/>
                <a:gd name="connsiteY8" fmla="*/ 103937 h 62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01613" h="623610">
                  <a:moveTo>
                    <a:pt x="0" y="103937"/>
                  </a:moveTo>
                  <a:cubicBezTo>
                    <a:pt x="0" y="46534"/>
                    <a:pt x="46534" y="0"/>
                    <a:pt x="103937" y="0"/>
                  </a:cubicBezTo>
                  <a:lnTo>
                    <a:pt x="5197676" y="0"/>
                  </a:lnTo>
                  <a:cubicBezTo>
                    <a:pt x="5255079" y="0"/>
                    <a:pt x="5301613" y="46534"/>
                    <a:pt x="5301613" y="103937"/>
                  </a:cubicBezTo>
                  <a:lnTo>
                    <a:pt x="5301613" y="519673"/>
                  </a:lnTo>
                  <a:cubicBezTo>
                    <a:pt x="5301613" y="577076"/>
                    <a:pt x="5255079" y="623610"/>
                    <a:pt x="5197676" y="623610"/>
                  </a:cubicBezTo>
                  <a:lnTo>
                    <a:pt x="103937" y="623610"/>
                  </a:lnTo>
                  <a:cubicBezTo>
                    <a:pt x="46534" y="623610"/>
                    <a:pt x="0" y="577076"/>
                    <a:pt x="0" y="519673"/>
                  </a:cubicBezTo>
                  <a:lnTo>
                    <a:pt x="0" y="1039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9502" tIns="129502" rIns="129502" bIns="129502" numCol="1" spcCol="1270" anchor="ctr" anchorCtr="0">
              <a:noAutofit/>
            </a:bodyPr>
            <a:lstStyle/>
            <a:p>
              <a:pPr marL="0" lvl="0" indent="0" algn="l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b="0" kern="1200" dirty="0"/>
                <a:t>Case(s) have two main components:</a:t>
              </a:r>
              <a:endParaRPr lang="en-US" sz="26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A6F072-981E-4A0D-AC5A-29BCC8FA2AC2}"/>
                </a:ext>
              </a:extLst>
            </p:cNvPr>
            <p:cNvSpPr/>
            <p:nvPr/>
          </p:nvSpPr>
          <p:spPr>
            <a:xfrm>
              <a:off x="164658" y="2060856"/>
              <a:ext cx="5721432" cy="1544985"/>
            </a:xfrm>
            <a:custGeom>
              <a:avLst/>
              <a:gdLst>
                <a:gd name="connsiteX0" fmla="*/ 0 w 5301613"/>
                <a:gd name="connsiteY0" fmla="*/ 0 h 1829880"/>
                <a:gd name="connsiteX1" fmla="*/ 5301613 w 5301613"/>
                <a:gd name="connsiteY1" fmla="*/ 0 h 1829880"/>
                <a:gd name="connsiteX2" fmla="*/ 5301613 w 5301613"/>
                <a:gd name="connsiteY2" fmla="*/ 1829880 h 1829880"/>
                <a:gd name="connsiteX3" fmla="*/ 0 w 5301613"/>
                <a:gd name="connsiteY3" fmla="*/ 1829880 h 1829880"/>
                <a:gd name="connsiteX4" fmla="*/ 0 w 5301613"/>
                <a:gd name="connsiteY4" fmla="*/ 0 h 1829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1613" h="1829880">
                  <a:moveTo>
                    <a:pt x="0" y="0"/>
                  </a:moveTo>
                  <a:lnTo>
                    <a:pt x="5301613" y="0"/>
                  </a:lnTo>
                  <a:lnTo>
                    <a:pt x="5301613" y="1829880"/>
                  </a:lnTo>
                  <a:lnTo>
                    <a:pt x="0" y="18298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8326" tIns="33020" rIns="184912" bIns="33020" numCol="1" spcCol="1270" anchor="t" anchorCtr="0">
              <a:noAutofit/>
            </a:bodyPr>
            <a:lstStyle/>
            <a:p>
              <a:pPr marL="228600" lvl="1" indent="-228600" algn="l" defTabSz="889000" rtl="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2000" b="1" kern="1200" dirty="0"/>
                <a:t>Specification (SP): </a:t>
              </a:r>
              <a:r>
                <a:rPr lang="en-US" sz="2000" b="0" kern="1200" dirty="0"/>
                <a:t>set of attributes (features) and values – represent particular case or problem and it should have unique characteristic.</a:t>
              </a:r>
              <a:endParaRPr lang="en-US" sz="2000" kern="1200" dirty="0"/>
            </a:p>
            <a:p>
              <a:pPr marL="228600" lvl="1" indent="-228600" algn="l" defTabSz="889000" rtl="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2000" b="1" kern="1200" dirty="0"/>
                <a:t>Solution (SL): </a:t>
              </a:r>
              <a:r>
                <a:rPr lang="en-US" sz="2000" b="0" kern="1200" dirty="0"/>
                <a:t>the case solution, represent the problem solving for such case.</a:t>
              </a:r>
              <a:endParaRPr lang="en-US" sz="2000" kern="1200" dirty="0"/>
            </a:p>
          </p:txBody>
        </p: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95409DDD-8270-42C0-B6D9-F7214D779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339" y="1402938"/>
            <a:ext cx="3537586" cy="403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137680-A736-4E2B-8547-ADA3A1EB5E83}"/>
              </a:ext>
            </a:extLst>
          </p:cNvPr>
          <p:cNvSpPr/>
          <p:nvPr/>
        </p:nvSpPr>
        <p:spPr>
          <a:xfrm>
            <a:off x="374568" y="1908819"/>
            <a:ext cx="4989452" cy="442598"/>
          </a:xfrm>
          <a:custGeom>
            <a:avLst/>
            <a:gdLst>
              <a:gd name="connsiteX0" fmla="*/ 0 w 4989452"/>
              <a:gd name="connsiteY0" fmla="*/ 0 h 442598"/>
              <a:gd name="connsiteX1" fmla="*/ 4989452 w 4989452"/>
              <a:gd name="connsiteY1" fmla="*/ 0 h 442598"/>
              <a:gd name="connsiteX2" fmla="*/ 4989452 w 4989452"/>
              <a:gd name="connsiteY2" fmla="*/ 442598 h 442598"/>
              <a:gd name="connsiteX3" fmla="*/ 0 w 4989452"/>
              <a:gd name="connsiteY3" fmla="*/ 442598 h 442598"/>
              <a:gd name="connsiteX4" fmla="*/ 0 w 4989452"/>
              <a:gd name="connsiteY4" fmla="*/ 0 h 44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9452" h="442598">
                <a:moveTo>
                  <a:pt x="0" y="0"/>
                </a:moveTo>
                <a:lnTo>
                  <a:pt x="4989452" y="0"/>
                </a:lnTo>
                <a:lnTo>
                  <a:pt x="4989452" y="442598"/>
                </a:lnTo>
                <a:lnTo>
                  <a:pt x="0" y="44259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0" indent="0" algn="l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5B2240B-6BBD-4DC2-AAA6-3978E4BD4DFA}"/>
              </a:ext>
            </a:extLst>
          </p:cNvPr>
          <p:cNvSpPr/>
          <p:nvPr/>
        </p:nvSpPr>
        <p:spPr>
          <a:xfrm>
            <a:off x="374568" y="1302073"/>
            <a:ext cx="6453414" cy="874633"/>
          </a:xfrm>
          <a:custGeom>
            <a:avLst/>
            <a:gdLst>
              <a:gd name="connsiteX0" fmla="*/ 0 w 5097195"/>
              <a:gd name="connsiteY0" fmla="*/ 0 h 481426"/>
              <a:gd name="connsiteX1" fmla="*/ 5097195 w 5097195"/>
              <a:gd name="connsiteY1" fmla="*/ 0 h 481426"/>
              <a:gd name="connsiteX2" fmla="*/ 5097195 w 5097195"/>
              <a:gd name="connsiteY2" fmla="*/ 481426 h 481426"/>
              <a:gd name="connsiteX3" fmla="*/ 0 w 5097195"/>
              <a:gd name="connsiteY3" fmla="*/ 481426 h 481426"/>
              <a:gd name="connsiteX4" fmla="*/ 0 w 5097195"/>
              <a:gd name="connsiteY4" fmla="*/ 0 h 48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7195" h="481426">
                <a:moveTo>
                  <a:pt x="0" y="0"/>
                </a:moveTo>
                <a:lnTo>
                  <a:pt x="5097195" y="0"/>
                </a:lnTo>
                <a:lnTo>
                  <a:pt x="5097195" y="481426"/>
                </a:lnTo>
                <a:lnTo>
                  <a:pt x="0" y="4814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0" tIns="72390" rIns="72390" bIns="72390" numCol="1" spcCol="1270" anchor="t" anchorCtr="0">
            <a:noAutofit/>
          </a:bodyPr>
          <a:lstStyle/>
          <a:p>
            <a:pPr marL="342900" lvl="0" indent="-342900" algn="l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000" kern="1200" dirty="0"/>
              <a:t>A case describe one particular diagnostic situation</a:t>
            </a:r>
          </a:p>
          <a:p>
            <a:pPr marL="342900" indent="-342900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000" kern="1200" dirty="0"/>
              <a:t>Collection of cases are call “</a:t>
            </a:r>
            <a:r>
              <a:rPr lang="en-US" sz="2000" b="1" kern="1200" dirty="0"/>
              <a:t>CASE-BASE</a:t>
            </a:r>
            <a:r>
              <a:rPr lang="en-US" sz="2000" kern="1200" dirty="0"/>
              <a:t>”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6289AF-606F-47CD-BE8C-AF87D79A584E}"/>
              </a:ext>
            </a:extLst>
          </p:cNvPr>
          <p:cNvSpPr/>
          <p:nvPr/>
        </p:nvSpPr>
        <p:spPr>
          <a:xfrm>
            <a:off x="7588955" y="6094773"/>
            <a:ext cx="3398124" cy="646331"/>
          </a:xfrm>
          <a:prstGeom prst="roundRect">
            <a:avLst/>
          </a:prstGeom>
          <a:solidFill>
            <a:schemeClr val="bg1">
              <a:lumMod val="9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58CC56-F70E-4EF0-AE6B-49DFF3FD1352}"/>
              </a:ext>
            </a:extLst>
          </p:cNvPr>
          <p:cNvSpPr txBox="1"/>
          <p:nvPr/>
        </p:nvSpPr>
        <p:spPr>
          <a:xfrm>
            <a:off x="6741710" y="5421485"/>
            <a:ext cx="2546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Source: Fayyad et al. (1996)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C5E97F-6923-49C5-8E57-D2628C7DA7AF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43589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47832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rgbClr val="0070C0"/>
                </a:solidFill>
              </a:rPr>
              <a:t>Components in CBR</a:t>
            </a:r>
            <a:endParaRPr lang="en-MY" sz="4400" b="1" dirty="0">
              <a:solidFill>
                <a:srgbClr val="0070C0"/>
              </a:solidFill>
              <a:latin typeface="Aaux Next Bold" panose="0200050600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0D77F61-5A03-46B7-9D95-377C8DA00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92" y="2551282"/>
            <a:ext cx="523875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ular Callout 3">
            <a:extLst>
              <a:ext uri="{FF2B5EF4-FFF2-40B4-BE49-F238E27FC236}">
                <a16:creationId xmlns:a16="http://schemas.microsoft.com/office/drawing/2014/main" id="{D125E01E-8642-42CF-8112-7F5B595DFFD4}"/>
              </a:ext>
            </a:extLst>
          </p:cNvPr>
          <p:cNvSpPr/>
          <p:nvPr/>
        </p:nvSpPr>
        <p:spPr>
          <a:xfrm>
            <a:off x="2789086" y="1938634"/>
            <a:ext cx="1211407" cy="612648"/>
          </a:xfrm>
          <a:prstGeom prst="wedgeRectCallout">
            <a:avLst>
              <a:gd name="adj1" fmla="val -58712"/>
              <a:gd name="adj2" fmla="val 1009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Attribute</a:t>
            </a:r>
          </a:p>
        </p:txBody>
      </p:sp>
      <p:sp>
        <p:nvSpPr>
          <p:cNvPr id="14" name="Rectangular Callout 6">
            <a:extLst>
              <a:ext uri="{FF2B5EF4-FFF2-40B4-BE49-F238E27FC236}">
                <a16:creationId xmlns:a16="http://schemas.microsoft.com/office/drawing/2014/main" id="{FF0722C9-D183-46DA-816A-B7CC570E3A55}"/>
              </a:ext>
            </a:extLst>
          </p:cNvPr>
          <p:cNvSpPr/>
          <p:nvPr/>
        </p:nvSpPr>
        <p:spPr>
          <a:xfrm>
            <a:off x="4770287" y="1938634"/>
            <a:ext cx="1211407" cy="612648"/>
          </a:xfrm>
          <a:prstGeom prst="wedgeRectCallout">
            <a:avLst>
              <a:gd name="adj1" fmla="val -58712"/>
              <a:gd name="adj2" fmla="val 1009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Value</a:t>
            </a:r>
          </a:p>
        </p:txBody>
      </p:sp>
      <p:sp>
        <p:nvSpPr>
          <p:cNvPr id="17" name="Rectangular Callout 7">
            <a:extLst>
              <a:ext uri="{FF2B5EF4-FFF2-40B4-BE49-F238E27FC236}">
                <a16:creationId xmlns:a16="http://schemas.microsoft.com/office/drawing/2014/main" id="{FD049003-0952-487E-9607-2A6E7743E65B}"/>
              </a:ext>
            </a:extLst>
          </p:cNvPr>
          <p:cNvSpPr/>
          <p:nvPr/>
        </p:nvSpPr>
        <p:spPr>
          <a:xfrm>
            <a:off x="6619002" y="5193828"/>
            <a:ext cx="1211407" cy="612648"/>
          </a:xfrm>
          <a:prstGeom prst="wedgeRectCallout">
            <a:avLst>
              <a:gd name="adj1" fmla="val -166217"/>
              <a:gd name="adj2" fmla="val -13198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Decision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30C1F4-B4A4-4C53-A5B0-59058DB20322}"/>
              </a:ext>
            </a:extLst>
          </p:cNvPr>
          <p:cNvSpPr txBox="1"/>
          <p:nvPr/>
        </p:nvSpPr>
        <p:spPr>
          <a:xfrm>
            <a:off x="374568" y="1357677"/>
            <a:ext cx="3975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dirty="0"/>
              <a:t>Example: </a:t>
            </a:r>
            <a:r>
              <a:rPr lang="en-MY" sz="2000" b="1" dirty="0"/>
              <a:t>Car diagnostic situation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F15892-3D24-48EB-A094-DD2E87549889}"/>
              </a:ext>
            </a:extLst>
          </p:cNvPr>
          <p:cNvSpPr txBox="1"/>
          <p:nvPr/>
        </p:nvSpPr>
        <p:spPr>
          <a:xfrm>
            <a:off x="1114936" y="5231623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i="1" dirty="0"/>
              <a:t>Source: https://courses.csail.mit.edu/6.871/lectures06/Lect17CBR.pdf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C619FE-4C78-42AA-8748-1B8B5D64BFF6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35939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2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47832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rgbClr val="0070C0"/>
                </a:solidFill>
              </a:rPr>
              <a:t>Components in CBR</a:t>
            </a:r>
            <a:endParaRPr lang="en-MY" sz="4400" b="1" dirty="0">
              <a:solidFill>
                <a:srgbClr val="0070C0"/>
              </a:solidFill>
              <a:latin typeface="Aaux Next Bold" panose="0200050600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0D77F61-5A03-46B7-9D95-377C8DA00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35" y="2961981"/>
            <a:ext cx="4605957" cy="2311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30C1F4-B4A4-4C53-A5B0-59058DB20322}"/>
              </a:ext>
            </a:extLst>
          </p:cNvPr>
          <p:cNvSpPr txBox="1"/>
          <p:nvPr/>
        </p:nvSpPr>
        <p:spPr>
          <a:xfrm>
            <a:off x="374568" y="1357677"/>
            <a:ext cx="74237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dirty="0"/>
              <a:t>Example case-base </a:t>
            </a:r>
            <a:r>
              <a:rPr lang="en-MY" sz="2000" b="1" dirty="0"/>
              <a:t>flat</a:t>
            </a:r>
            <a:r>
              <a:rPr lang="en-MY" sz="2000" dirty="0"/>
              <a:t>: </a:t>
            </a:r>
            <a:r>
              <a:rPr lang="en-MY" sz="2000" b="1" dirty="0"/>
              <a:t>Car diagnostic situation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dirty="0"/>
              <a:t>Case-base with two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dirty="0"/>
              <a:t>Each case describe one particular situation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dirty="0"/>
              <a:t>All cases are unique from each other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0AABBA90-6FDD-4C54-8196-908BAABA7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650" y="2971751"/>
            <a:ext cx="4622706" cy="2311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F68778-B0C6-4A66-94E3-71A9192A5641}"/>
              </a:ext>
            </a:extLst>
          </p:cNvPr>
          <p:cNvSpPr txBox="1"/>
          <p:nvPr/>
        </p:nvSpPr>
        <p:spPr>
          <a:xfrm>
            <a:off x="274935" y="5283104"/>
            <a:ext cx="54114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i="1" dirty="0"/>
              <a:t>Source: https://courses.csail.mit.edu/6.871/lectures06/Lect17CBR.pdf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694F7E-5C5F-45C3-BF4B-9EFF98F710B0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411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47832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rgbClr val="0070C0"/>
                </a:solidFill>
              </a:rPr>
              <a:t>Components in CBR</a:t>
            </a:r>
            <a:endParaRPr lang="en-MY" sz="4400" b="1" dirty="0">
              <a:solidFill>
                <a:srgbClr val="0070C0"/>
              </a:solidFill>
              <a:latin typeface="Aaux Next Bold" panose="0200050600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30C1F4-B4A4-4C53-A5B0-59058DB20322}"/>
              </a:ext>
            </a:extLst>
          </p:cNvPr>
          <p:cNvSpPr txBox="1"/>
          <p:nvPr/>
        </p:nvSpPr>
        <p:spPr>
          <a:xfrm>
            <a:off x="374568" y="1357677"/>
            <a:ext cx="7423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dirty="0"/>
              <a:t>Example case-base </a:t>
            </a:r>
            <a:r>
              <a:rPr lang="en-MY" sz="2000" b="1" dirty="0"/>
              <a:t>structured</a:t>
            </a:r>
            <a:r>
              <a:rPr lang="en-MY" sz="2000" dirty="0"/>
              <a:t>:</a:t>
            </a:r>
            <a:r>
              <a:rPr lang="en-MY" sz="2000" b="1" dirty="0"/>
              <a:t> Gate Opening Kuantan Dam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187E7AF-9871-4F0B-99B9-B163610EA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90586"/>
              </p:ext>
            </p:extLst>
          </p:nvPr>
        </p:nvGraphicFramePr>
        <p:xfrm>
          <a:off x="2336256" y="2533603"/>
          <a:ext cx="5146724" cy="29667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742440">
                  <a:extLst>
                    <a:ext uri="{9D8B030D-6E8A-4147-A177-3AD203B41FA5}">
                      <a16:colId xmlns:a16="http://schemas.microsoft.com/office/drawing/2014/main" val="2847785137"/>
                    </a:ext>
                  </a:extLst>
                </a:gridCol>
                <a:gridCol w="838518">
                  <a:extLst>
                    <a:ext uri="{9D8B030D-6E8A-4147-A177-3AD203B41FA5}">
                      <a16:colId xmlns:a16="http://schemas.microsoft.com/office/drawing/2014/main" val="92702468"/>
                    </a:ext>
                  </a:extLst>
                </a:gridCol>
                <a:gridCol w="838518">
                  <a:extLst>
                    <a:ext uri="{9D8B030D-6E8A-4147-A177-3AD203B41FA5}">
                      <a16:colId xmlns:a16="http://schemas.microsoft.com/office/drawing/2014/main" val="3247490187"/>
                    </a:ext>
                  </a:extLst>
                </a:gridCol>
                <a:gridCol w="838518">
                  <a:extLst>
                    <a:ext uri="{9D8B030D-6E8A-4147-A177-3AD203B41FA5}">
                      <a16:colId xmlns:a16="http://schemas.microsoft.com/office/drawing/2014/main" val="3317105790"/>
                    </a:ext>
                  </a:extLst>
                </a:gridCol>
                <a:gridCol w="888730">
                  <a:extLst>
                    <a:ext uri="{9D8B030D-6E8A-4147-A177-3AD203B41FA5}">
                      <a16:colId xmlns:a16="http://schemas.microsoft.com/office/drawing/2014/main" val="520921868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MY" dirty="0"/>
                        <a:t>Attributes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MY" dirty="0"/>
                        <a:t>Case 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r>
                        <a:rPr lang="en-MY" dirty="0"/>
                        <a:t>Case ID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316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r>
                        <a:rPr lang="en-MY" dirty="0"/>
                        <a:t>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Case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Case 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Case 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Case 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05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Dam water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29.26</a:t>
                      </a:r>
                      <a:endParaRPr lang="en-MY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28.99</a:t>
                      </a:r>
                      <a:endParaRPr lang="en-MY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29.50</a:t>
                      </a:r>
                      <a:endParaRPr lang="en-MY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27.01</a:t>
                      </a:r>
                      <a:endParaRPr lang="en-MY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8087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Sg. Pahang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11.06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13.09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12.89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10.11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225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Sg. Soi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30.40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29.01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20.99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27.89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203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Sg. Pekan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15.99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17.09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21.99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11.09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151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Sg. </a:t>
                      </a:r>
                      <a:r>
                        <a:rPr lang="en-MY" dirty="0" err="1"/>
                        <a:t>Gambang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23.00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20.99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21.09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19.22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34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Open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Close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Close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Open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073305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FC9CC2B-C2E9-4127-A2FD-BE7BA756F178}"/>
              </a:ext>
            </a:extLst>
          </p:cNvPr>
          <p:cNvSpPr/>
          <p:nvPr/>
        </p:nvSpPr>
        <p:spPr>
          <a:xfrm>
            <a:off x="7588955" y="6094773"/>
            <a:ext cx="3398124" cy="646331"/>
          </a:xfrm>
          <a:prstGeom prst="roundRect">
            <a:avLst/>
          </a:prstGeom>
          <a:solidFill>
            <a:schemeClr val="bg1">
              <a:lumMod val="9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BC9347-9828-42AE-ABB3-6B42933ECB66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5510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3A2F105-23EC-400B-BF71-3934B41DA1B8}"/>
              </a:ext>
            </a:extLst>
          </p:cNvPr>
          <p:cNvSpPr txBox="1"/>
          <p:nvPr/>
        </p:nvSpPr>
        <p:spPr>
          <a:xfrm>
            <a:off x="1735006" y="6091143"/>
            <a:ext cx="6098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200" i="1" dirty="0"/>
              <a:t>Source: https://support.google.com/accounts/answer/7682439?hl=en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47832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rgbClr val="0070C0"/>
                </a:solidFill>
              </a:rPr>
              <a:t>Components in CBR</a:t>
            </a:r>
            <a:endParaRPr lang="en-MY" sz="4400" b="1" dirty="0">
              <a:solidFill>
                <a:srgbClr val="0070C0"/>
              </a:solidFill>
              <a:latin typeface="Aaux Next Bold" panose="0200050600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30C1F4-B4A4-4C53-A5B0-59058DB20322}"/>
              </a:ext>
            </a:extLst>
          </p:cNvPr>
          <p:cNvSpPr txBox="1"/>
          <p:nvPr/>
        </p:nvSpPr>
        <p:spPr>
          <a:xfrm>
            <a:off x="374568" y="1357677"/>
            <a:ext cx="842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000" dirty="0"/>
              <a:t>Example case-base </a:t>
            </a:r>
            <a:r>
              <a:rPr lang="en-MY" sz="2000" b="1" dirty="0"/>
              <a:t>unstructured</a:t>
            </a:r>
            <a:r>
              <a:rPr lang="en-MY" sz="2000" dirty="0"/>
              <a:t>:</a:t>
            </a:r>
            <a:r>
              <a:rPr lang="en-MY" sz="2000" b="1" dirty="0"/>
              <a:t> Google Frequently Asked Questions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69F604-D06F-4D5A-9437-D7D8BC6B8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418" y="1757787"/>
            <a:ext cx="5721235" cy="423936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8F204B-3756-4E5E-94CB-B59AFCBC1C2F}"/>
              </a:ext>
            </a:extLst>
          </p:cNvPr>
          <p:cNvSpPr/>
          <p:nvPr/>
        </p:nvSpPr>
        <p:spPr>
          <a:xfrm>
            <a:off x="7588955" y="6094773"/>
            <a:ext cx="3398124" cy="646331"/>
          </a:xfrm>
          <a:prstGeom prst="roundRect">
            <a:avLst/>
          </a:prstGeom>
          <a:solidFill>
            <a:schemeClr val="bg1">
              <a:lumMod val="9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B4F16D-688D-4B80-A3C7-2B18D1BA92B7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04450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685119" y="483079"/>
            <a:ext cx="3117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dirty="0">
                <a:solidFill>
                  <a:srgbClr val="0070C0"/>
                </a:solidFill>
                <a:latin typeface="Aaux Next Bold" panose="02000506000000020004" pitchFamily="50" charset="0"/>
              </a:rPr>
              <a:t>OUTLINES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685119" y="1314076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06021CA-EADF-49BF-BA40-057F58700571}"/>
              </a:ext>
            </a:extLst>
          </p:cNvPr>
          <p:cNvSpPr txBox="1"/>
          <p:nvPr/>
        </p:nvSpPr>
        <p:spPr>
          <a:xfrm>
            <a:off x="685119" y="1490008"/>
            <a:ext cx="94269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MY" sz="4000" b="1" dirty="0">
                <a:solidFill>
                  <a:srgbClr val="0070C0"/>
                </a:solidFill>
              </a:rPr>
              <a:t> Knowledge Discovery in Database (KDD)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MY" sz="4000" b="1" dirty="0">
                <a:solidFill>
                  <a:srgbClr val="0070C0"/>
                </a:solidFill>
              </a:rPr>
              <a:t> Overview of Case-Based Reasoning (CBR)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MY" sz="4000" b="1" dirty="0">
                <a:solidFill>
                  <a:srgbClr val="0070C0"/>
                </a:solidFill>
              </a:rPr>
              <a:t> CBR Architecture and System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946FB0-4372-4590-B4BD-80EF8D1CF191}"/>
              </a:ext>
            </a:extLst>
          </p:cNvPr>
          <p:cNvSpPr/>
          <p:nvPr/>
        </p:nvSpPr>
        <p:spPr>
          <a:xfrm>
            <a:off x="7588955" y="6094773"/>
            <a:ext cx="3398124" cy="646331"/>
          </a:xfrm>
          <a:prstGeom prst="roundRect">
            <a:avLst/>
          </a:prstGeom>
          <a:solidFill>
            <a:schemeClr val="bg1">
              <a:lumMod val="9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57B78C-9FE1-4A8A-B3FC-F4AE98F68C6C}"/>
              </a:ext>
            </a:extLst>
          </p:cNvPr>
          <p:cNvSpPr txBox="1"/>
          <p:nvPr/>
        </p:nvSpPr>
        <p:spPr>
          <a:xfrm>
            <a:off x="11796258" y="63956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73335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4C2CAF1-3606-41FE-91D8-F4ED1F1C00FC}"/>
              </a:ext>
            </a:extLst>
          </p:cNvPr>
          <p:cNvGrpSpPr/>
          <p:nvPr/>
        </p:nvGrpSpPr>
        <p:grpSpPr>
          <a:xfrm>
            <a:off x="529844" y="3209027"/>
            <a:ext cx="9567156" cy="830997"/>
            <a:chOff x="564349" y="4175185"/>
            <a:chExt cx="9567156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D146AA2-E3BF-42AA-9887-C2DC96806A39}"/>
                </a:ext>
              </a:extLst>
            </p:cNvPr>
            <p:cNvSpPr txBox="1"/>
            <p:nvPr/>
          </p:nvSpPr>
          <p:spPr>
            <a:xfrm>
              <a:off x="564349" y="4175185"/>
              <a:ext cx="75707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4800" b="1" dirty="0">
                  <a:solidFill>
                    <a:srgbClr val="0070C0"/>
                  </a:solidFill>
                </a:rPr>
                <a:t>CBR Architecture and System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E2C40BF-445F-480C-BA01-FA6F67013CA9}"/>
                </a:ext>
              </a:extLst>
            </p:cNvPr>
            <p:cNvCxnSpPr>
              <a:cxnSpLocks/>
            </p:cNvCxnSpPr>
            <p:nvPr/>
          </p:nvCxnSpPr>
          <p:spPr>
            <a:xfrm>
              <a:off x="685119" y="5006182"/>
              <a:ext cx="944638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B4E269-5821-4A5D-9728-8D2359C6A2EA}"/>
              </a:ext>
            </a:extLst>
          </p:cNvPr>
          <p:cNvSpPr txBox="1"/>
          <p:nvPr/>
        </p:nvSpPr>
        <p:spPr>
          <a:xfrm>
            <a:off x="650614" y="4040024"/>
            <a:ext cx="3148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CBR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How to find solution?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Similarity Computation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Example Case-Car diagnostic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34473B-2B84-4328-9FFE-9DB363189A85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02070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2460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rgbClr val="0070C0"/>
                </a:solidFill>
              </a:rPr>
              <a:t>CBR Cycle</a:t>
            </a:r>
            <a:endParaRPr lang="en-MY" sz="4400" b="1" dirty="0">
              <a:solidFill>
                <a:srgbClr val="0070C0"/>
              </a:solidFill>
              <a:latin typeface="Aaux Next Bold" panose="0200050600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pic>
        <p:nvPicPr>
          <p:cNvPr id="9" name="Picture 2" descr="D:\Download Items\CBR.jpg">
            <a:extLst>
              <a:ext uri="{FF2B5EF4-FFF2-40B4-BE49-F238E27FC236}">
                <a16:creationId xmlns:a16="http://schemas.microsoft.com/office/drawing/2014/main" id="{CC24F578-3E01-49B3-90BD-ACD76C932F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6" t="2491" r="9302" b="4980"/>
          <a:stretch/>
        </p:blipFill>
        <p:spPr bwMode="auto">
          <a:xfrm>
            <a:off x="6394883" y="1358822"/>
            <a:ext cx="3541444" cy="376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04990A-42D2-4F58-B3E7-F9B193B9496E}"/>
              </a:ext>
            </a:extLst>
          </p:cNvPr>
          <p:cNvSpPr txBox="1"/>
          <p:nvPr/>
        </p:nvSpPr>
        <p:spPr>
          <a:xfrm>
            <a:off x="365736" y="1358822"/>
            <a:ext cx="62473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b="1" dirty="0"/>
              <a:t>Retrieve</a:t>
            </a:r>
            <a:r>
              <a:rPr lang="en-MY" sz="2400" dirty="0"/>
              <a:t>- Find similar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b="1" dirty="0"/>
              <a:t>Reuse</a:t>
            </a:r>
            <a:r>
              <a:rPr lang="en-MY" sz="2400" dirty="0"/>
              <a:t>- Propose solutions from retrieved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b="1" dirty="0"/>
              <a:t>Revise</a:t>
            </a:r>
            <a:r>
              <a:rPr lang="en-MY" sz="2400" dirty="0"/>
              <a:t>- Adapt and repair proposed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b="1" dirty="0"/>
              <a:t>Retain</a:t>
            </a:r>
            <a:r>
              <a:rPr lang="en-MY" sz="2400" dirty="0"/>
              <a:t>- Integrate in case-base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1EE8F2-057A-4571-8579-72547E15E5CD}"/>
              </a:ext>
            </a:extLst>
          </p:cNvPr>
          <p:cNvSpPr txBox="1"/>
          <p:nvPr/>
        </p:nvSpPr>
        <p:spPr>
          <a:xfrm>
            <a:off x="6613087" y="5123715"/>
            <a:ext cx="2605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i="1" dirty="0"/>
              <a:t>Source: </a:t>
            </a:r>
            <a:r>
              <a:rPr lang="en-MY" sz="1400" i="1" dirty="0" err="1"/>
              <a:t>Aamodt</a:t>
            </a:r>
            <a:r>
              <a:rPr lang="en-MY" sz="1400" i="1" dirty="0"/>
              <a:t> and Plaza (1994)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AFE434-F4AF-4B81-98F5-65B5165FF595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99096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47114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rgbClr val="0070C0"/>
                </a:solidFill>
              </a:rPr>
              <a:t>CBR Cycle- Retrieve</a:t>
            </a:r>
            <a:endParaRPr lang="en-MY" sz="4400" b="1" dirty="0">
              <a:solidFill>
                <a:srgbClr val="0070C0"/>
              </a:solidFill>
              <a:latin typeface="Aaux Next Bold" panose="0200050600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3F07091-9296-45AC-9073-C07783F6894A}"/>
              </a:ext>
            </a:extLst>
          </p:cNvPr>
          <p:cNvSpPr txBox="1">
            <a:spLocks/>
          </p:cNvSpPr>
          <p:nvPr/>
        </p:nvSpPr>
        <p:spPr>
          <a:xfrm>
            <a:off x="374568" y="1593155"/>
            <a:ext cx="8458200" cy="492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What is Case Retrieval?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BA501D69-EC63-40C2-B909-A77651C56D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8193138"/>
              </p:ext>
            </p:extLst>
          </p:nvPr>
        </p:nvGraphicFramePr>
        <p:xfrm>
          <a:off x="495742" y="2250220"/>
          <a:ext cx="8705539" cy="3882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D8F6CB0-4528-4F1B-939D-00BE5BF705FB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57623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Graphic spid="12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71061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rgbClr val="0070C0"/>
                </a:solidFill>
              </a:rPr>
              <a:t>CBR Cycle- Retrieve (Conti….)</a:t>
            </a:r>
            <a:endParaRPr lang="en-MY" sz="4400" b="1" dirty="0">
              <a:solidFill>
                <a:srgbClr val="0070C0"/>
              </a:solidFill>
              <a:latin typeface="Aaux Next Bold" panose="0200050600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3F07091-9296-45AC-9073-C07783F6894A}"/>
              </a:ext>
            </a:extLst>
          </p:cNvPr>
          <p:cNvSpPr txBox="1">
            <a:spLocks/>
          </p:cNvSpPr>
          <p:nvPr/>
        </p:nvSpPr>
        <p:spPr>
          <a:xfrm>
            <a:off x="374567" y="1376485"/>
            <a:ext cx="9614821" cy="769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R="0" lvl="0" algn="l" defTabSz="914400" rtl="0" eaLnBrk="1" fontAlgn="auto" latinLnBrk="0" hangingPunct="1">
              <a:lnSpc>
                <a:spcPts val="3200"/>
              </a:lnSpc>
              <a:spcBef>
                <a:spcPts val="1000"/>
              </a:spcBef>
              <a:spcAft>
                <a:spcPts val="0"/>
              </a:spcAft>
              <a:buClr>
                <a:srgbClr val="31B6FD"/>
              </a:buClr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is Similarity measure?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5431E-3D5C-417B-A613-163F83D9DC74}"/>
              </a:ext>
            </a:extLst>
          </p:cNvPr>
          <p:cNvSpPr txBox="1"/>
          <p:nvPr/>
        </p:nvSpPr>
        <p:spPr>
          <a:xfrm>
            <a:off x="420575" y="1875235"/>
            <a:ext cx="105177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/>
              <a:t>Used in problem solving and reasoning to match a previous experience/case (case-base) with the new unseen problem to find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/>
              <a:t>Can be call as case matching in CBR- </a:t>
            </a:r>
            <a:r>
              <a:rPr lang="en-MY" sz="2400" b="1" dirty="0"/>
              <a:t>match new case </a:t>
            </a:r>
            <a:r>
              <a:rPr lang="en-MY" sz="2400" dirty="0"/>
              <a:t>with the previous cases from the case-base to find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/>
              <a:t>It is the heart of CBR system!</a:t>
            </a:r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5D8D009B-DE2C-4F7B-A0F1-0C7CC7C2D4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5108753"/>
              </p:ext>
            </p:extLst>
          </p:nvPr>
        </p:nvGraphicFramePr>
        <p:xfrm>
          <a:off x="306759" y="3814227"/>
          <a:ext cx="6761306" cy="2570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AF6BC5C-AB59-4FC5-9290-47F6523F8153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36558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Graphic spid="15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71061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rgbClr val="0070C0"/>
                </a:solidFill>
              </a:rPr>
              <a:t>CBR Cycle- Retrieve (Conti….)</a:t>
            </a:r>
            <a:endParaRPr lang="en-MY" sz="4400" b="1" dirty="0">
              <a:solidFill>
                <a:srgbClr val="0070C0"/>
              </a:solidFill>
              <a:latin typeface="Aaux Next Bold" panose="0200050600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3F07091-9296-45AC-9073-C07783F6894A}"/>
              </a:ext>
            </a:extLst>
          </p:cNvPr>
          <p:cNvSpPr txBox="1">
            <a:spLocks/>
          </p:cNvSpPr>
          <p:nvPr/>
        </p:nvSpPr>
        <p:spPr>
          <a:xfrm>
            <a:off x="374567" y="1376485"/>
            <a:ext cx="9614821" cy="769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R="0" lvl="0" algn="l" defTabSz="914400" rtl="0" eaLnBrk="1" fontAlgn="auto" latinLnBrk="0" hangingPunct="1">
              <a:lnSpc>
                <a:spcPts val="3200"/>
              </a:lnSpc>
              <a:spcBef>
                <a:spcPts val="1000"/>
              </a:spcBef>
              <a:spcAft>
                <a:spcPts val="0"/>
              </a:spcAft>
              <a:buClr>
                <a:srgbClr val="31B6FD"/>
              </a:buClr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Two types of Similarity: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3CFC9CD-D4C8-43F5-9019-6A9C91EFBA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4975719"/>
              </p:ext>
            </p:extLst>
          </p:nvPr>
        </p:nvGraphicFramePr>
        <p:xfrm>
          <a:off x="1402728" y="2164715"/>
          <a:ext cx="8418226" cy="1954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55CBE29-EBAB-4C85-A52C-98D5AB5722E7}"/>
              </a:ext>
            </a:extLst>
          </p:cNvPr>
          <p:cNvSpPr txBox="1"/>
          <p:nvPr/>
        </p:nvSpPr>
        <p:spPr>
          <a:xfrm>
            <a:off x="530524" y="4119683"/>
            <a:ext cx="94588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 rtl="0">
              <a:buFont typeface="Arial" panose="020B0604020202020204" pitchFamily="34" charset="0"/>
              <a:buChar char="•"/>
            </a:pPr>
            <a:r>
              <a:rPr lang="en-US" dirty="0"/>
              <a:t>The similarity measurement for local similarity is calculate between each attribute values, while Global Similarities is calculated between each cases.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0843DE-D6C4-47CC-834C-CF5BDC8142FE}"/>
              </a:ext>
            </a:extLst>
          </p:cNvPr>
          <p:cNvSpPr/>
          <p:nvPr/>
        </p:nvSpPr>
        <p:spPr>
          <a:xfrm>
            <a:off x="453316" y="4882995"/>
            <a:ext cx="4323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/>
              <a:t>Relationship between Local (SL) &amp; Global Similarities 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EAB618-5E86-42F4-8203-C4C18D012A35}"/>
              </a:ext>
            </a:extLst>
          </p:cNvPr>
          <p:cNvGrpSpPr/>
          <p:nvPr/>
        </p:nvGrpSpPr>
        <p:grpSpPr>
          <a:xfrm>
            <a:off x="3927624" y="5085072"/>
            <a:ext cx="3702268" cy="1561894"/>
            <a:chOff x="1562100" y="3124200"/>
            <a:chExt cx="5943600" cy="27432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518993-EC69-4656-85FA-EFE434C97918}"/>
                </a:ext>
              </a:extLst>
            </p:cNvPr>
            <p:cNvSpPr/>
            <p:nvPr/>
          </p:nvSpPr>
          <p:spPr>
            <a:xfrm>
              <a:off x="1562100" y="3124200"/>
              <a:ext cx="5943600" cy="274320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C6E7FC">
                      <a:lumMod val="1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Global Similarity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6E7FC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7FF1E6F-429D-4E16-9F41-1A2639CCDBD6}"/>
                </a:ext>
              </a:extLst>
            </p:cNvPr>
            <p:cNvSpPr/>
            <p:nvPr/>
          </p:nvSpPr>
          <p:spPr>
            <a:xfrm>
              <a:off x="4724400" y="3352800"/>
              <a:ext cx="1066800" cy="1066800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31B6F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LS 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ED84D83-A488-410F-B537-2A02E892F9EC}"/>
                </a:ext>
              </a:extLst>
            </p:cNvPr>
            <p:cNvSpPr/>
            <p:nvPr/>
          </p:nvSpPr>
          <p:spPr>
            <a:xfrm>
              <a:off x="1828800" y="3962400"/>
              <a:ext cx="1066800" cy="1066800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31B6F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LS 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2FF5325-A5C7-455E-B65F-346E102F3382}"/>
                </a:ext>
              </a:extLst>
            </p:cNvPr>
            <p:cNvSpPr/>
            <p:nvPr/>
          </p:nvSpPr>
          <p:spPr>
            <a:xfrm>
              <a:off x="3276600" y="3429000"/>
              <a:ext cx="1066800" cy="1066800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31B6F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LS 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F7C080E-B3A5-4CFB-842A-385CC26B0C29}"/>
                </a:ext>
              </a:extLst>
            </p:cNvPr>
            <p:cNvSpPr/>
            <p:nvPr/>
          </p:nvSpPr>
          <p:spPr>
            <a:xfrm>
              <a:off x="5334000" y="4495800"/>
              <a:ext cx="1066800" cy="1066800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31B6F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LS n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66BB9FA-320F-4E44-9752-D93392767C00}"/>
                </a:ext>
              </a:extLst>
            </p:cNvPr>
            <p:cNvSpPr/>
            <p:nvPr/>
          </p:nvSpPr>
          <p:spPr>
            <a:xfrm>
              <a:off x="6215064" y="3825241"/>
              <a:ext cx="1066800" cy="1066801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rgbClr val="31B6F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LS 4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4E361F6-F1C1-464B-87E3-CDDDED544405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422549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Graphic spid="9" grpId="0">
        <p:bldAsOne/>
      </p:bldGraphic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71061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rgbClr val="0070C0"/>
                </a:solidFill>
              </a:rPr>
              <a:t>CBR Cycle- Retrieve (Conti….)</a:t>
            </a:r>
            <a:endParaRPr lang="en-MY" sz="4400" b="1" dirty="0">
              <a:solidFill>
                <a:srgbClr val="0070C0"/>
              </a:solidFill>
              <a:latin typeface="Aaux Next Bold" panose="0200050600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3F07091-9296-45AC-9073-C07783F6894A}"/>
              </a:ext>
            </a:extLst>
          </p:cNvPr>
          <p:cNvSpPr txBox="1">
            <a:spLocks/>
          </p:cNvSpPr>
          <p:nvPr/>
        </p:nvSpPr>
        <p:spPr>
          <a:xfrm>
            <a:off x="374567" y="1237099"/>
            <a:ext cx="9614821" cy="769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R="0" lvl="0" algn="l" defTabSz="914400" rtl="0" eaLnBrk="1" fontAlgn="auto" latinLnBrk="0" hangingPunct="1">
              <a:lnSpc>
                <a:spcPts val="3200"/>
              </a:lnSpc>
              <a:spcBef>
                <a:spcPts val="1000"/>
              </a:spcBef>
              <a:spcAft>
                <a:spcPts val="0"/>
              </a:spcAft>
              <a:buClr>
                <a:srgbClr val="31B6FD"/>
              </a:buClr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 Similarity: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3E67D7-E4B0-44F4-9BEF-3435BF3FC742}"/>
              </a:ext>
            </a:extLst>
          </p:cNvPr>
          <p:cNvSpPr txBox="1"/>
          <p:nvPr/>
        </p:nvSpPr>
        <p:spPr>
          <a:xfrm>
            <a:off x="374565" y="1772643"/>
            <a:ext cx="9953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buFont typeface="Arial" panose="020B0604020202020204" pitchFamily="34" charset="0"/>
              <a:buChar char="•"/>
            </a:pPr>
            <a:r>
              <a:rPr lang="en-US" b="0" dirty="0"/>
              <a:t>Similarity between two cases is based on local similarity between </a:t>
            </a:r>
            <a:r>
              <a:rPr lang="en-US" b="0" dirty="0">
                <a:solidFill>
                  <a:srgbClr val="C00000"/>
                </a:solidFill>
              </a:rPr>
              <a:t>each case attributes values </a:t>
            </a:r>
            <a:r>
              <a:rPr lang="en-US" b="0" dirty="0"/>
              <a:t>(</a:t>
            </a:r>
            <a:r>
              <a:rPr lang="en-US" b="0" i="1" dirty="0">
                <a:solidFill>
                  <a:srgbClr val="C00000"/>
                </a:solidFill>
              </a:rPr>
              <a:t>feature</a:t>
            </a:r>
            <a:r>
              <a:rPr lang="en-US" b="0" dirty="0"/>
              <a:t>)</a:t>
            </a:r>
            <a:endParaRPr lang="en-US" dirty="0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BA3D4F41-69D0-4015-B3B2-302C09DCD8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1744783"/>
              </p:ext>
            </p:extLst>
          </p:nvPr>
        </p:nvGraphicFramePr>
        <p:xfrm>
          <a:off x="515745" y="2127141"/>
          <a:ext cx="6109342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B0B86523-EA00-453F-A5BD-0967855391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8970766"/>
              </p:ext>
            </p:extLst>
          </p:nvPr>
        </p:nvGraphicFramePr>
        <p:xfrm>
          <a:off x="730830" y="2832516"/>
          <a:ext cx="10286128" cy="1184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0" name="Picture 2">
            <a:extLst>
              <a:ext uri="{FF2B5EF4-FFF2-40B4-BE49-F238E27FC236}">
                <a16:creationId xmlns:a16="http://schemas.microsoft.com/office/drawing/2014/main" id="{CA9353A4-E23D-4B2B-BED6-A375BEC85B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" t="4983" r="946" b="3686"/>
          <a:stretch/>
        </p:blipFill>
        <p:spPr bwMode="auto">
          <a:xfrm>
            <a:off x="304703" y="4123359"/>
            <a:ext cx="4911672" cy="218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CD2DEEA1-9938-4C0C-A11D-CBED0F2A6D5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902818" y="4123359"/>
                <a:ext cx="3651684" cy="9072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/>
                        </a:rPr>
                        <m:t>𝑠𝑖𝑚</m:t>
                      </m:r>
                      <m:r>
                        <a:rPr lang="en-US" sz="1600" i="1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</a:rPr>
                            <m:t>𝑎</m:t>
                          </m:r>
                          <m:r>
                            <a:rPr lang="en-US" sz="1600" i="1">
                              <a:latin typeface="Cambria Math"/>
                            </a:rPr>
                            <m:t>,</m:t>
                          </m:r>
                          <m:r>
                            <a:rPr lang="en-US" sz="1600" i="1">
                              <a:latin typeface="Cambria Math"/>
                            </a:rPr>
                            <m:t>𝑏</m:t>
                          </m:r>
                        </m:e>
                      </m:d>
                      <m:r>
                        <a:rPr lang="en-US" sz="1600" i="1">
                          <a:latin typeface="Cambria Math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 1    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𝑖𝑓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𝑎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 </m:t>
                              </m:r>
                            </m:e>
                            <m:e/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0    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𝑖𝑓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𝑎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≠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CD2DEEA1-9938-4C0C-A11D-CBED0F2A6D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902818" y="4123359"/>
                <a:ext cx="3651684" cy="907276"/>
              </a:xfr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2">
            <a:extLst>
              <a:ext uri="{FF2B5EF4-FFF2-40B4-BE49-F238E27FC236}">
                <a16:creationId xmlns:a16="http://schemas.microsoft.com/office/drawing/2014/main" id="{18E81645-86B4-4878-9A54-928C10067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941" y="5103230"/>
            <a:ext cx="3483493" cy="1035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069193-FF49-443D-9B5F-984E2C50CD5F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43765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Graphic spid="20" grpId="0">
        <p:bldAsOne/>
      </p:bldGraphic>
      <p:bldGraphic spid="29" grpId="0">
        <p:bldAsOne/>
      </p:bldGraphic>
      <p:bldP spid="3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71061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rgbClr val="0070C0"/>
                </a:solidFill>
              </a:rPr>
              <a:t>CBR Cycle- Retrieve (Conti….)</a:t>
            </a:r>
            <a:endParaRPr lang="en-MY" sz="4400" b="1" dirty="0">
              <a:solidFill>
                <a:srgbClr val="0070C0"/>
              </a:solidFill>
              <a:latin typeface="Aaux Next Bold" panose="0200050600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3F07091-9296-45AC-9073-C07783F6894A}"/>
              </a:ext>
            </a:extLst>
          </p:cNvPr>
          <p:cNvSpPr txBox="1">
            <a:spLocks/>
          </p:cNvSpPr>
          <p:nvPr/>
        </p:nvSpPr>
        <p:spPr>
          <a:xfrm>
            <a:off x="374567" y="1237099"/>
            <a:ext cx="9614821" cy="769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R="0" lvl="0" algn="l" defTabSz="914400" rtl="0" eaLnBrk="1" fontAlgn="auto" latinLnBrk="0" hangingPunct="1">
              <a:lnSpc>
                <a:spcPts val="3200"/>
              </a:lnSpc>
              <a:spcBef>
                <a:spcPts val="1000"/>
              </a:spcBef>
              <a:spcAft>
                <a:spcPts val="0"/>
              </a:spcAft>
              <a:buClr>
                <a:srgbClr val="31B6FD"/>
              </a:buClr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73E8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Global Similarity: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3E67D7-E4B0-44F4-9BEF-3435BF3FC742}"/>
              </a:ext>
            </a:extLst>
          </p:cNvPr>
          <p:cNvSpPr txBox="1"/>
          <p:nvPr/>
        </p:nvSpPr>
        <p:spPr>
          <a:xfrm>
            <a:off x="374565" y="1772643"/>
            <a:ext cx="99538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buFont typeface="Arial" panose="020B0604020202020204" pitchFamily="34" charset="0"/>
              <a:buChar char="•"/>
            </a:pPr>
            <a:r>
              <a:rPr lang="en-US" b="0" dirty="0"/>
              <a:t>After a set of local similarities have been calculated for each feature in the case, a global similarity will be calculated.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Global similarity provides a case-matching behavior using the global similarity calculation to find the relationship between two cases.</a:t>
            </a:r>
            <a:endParaRPr lang="en-MY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8">
                <a:extLst>
                  <a:ext uri="{FF2B5EF4-FFF2-40B4-BE49-F238E27FC236}">
                    <a16:creationId xmlns:a16="http://schemas.microsoft.com/office/drawing/2014/main" id="{E30BF683-98F1-42A1-9F6B-14E6B6EA75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76529" y="3382327"/>
                <a:ext cx="4210896" cy="502702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ts val="3200"/>
                  </a:lnSpc>
                  <a:spcBef>
                    <a:spcPts val="1000"/>
                  </a:spcBef>
                  <a:buClr>
                    <a:srgbClr val="31B6FD"/>
                  </a:buClr>
                  <a:buFont typeface="Wingdings" pitchFamily="2" charset="2"/>
                  <a:buChar char="§"/>
                  <a:defRPr lang="en-US" sz="2000" b="0" kern="1200" dirty="0">
                    <a:solidFill>
                      <a:srgbClr val="073E87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b="0" kern="1200" dirty="0">
                    <a:solidFill>
                      <a:srgbClr val="073E87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074187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rgbClr val="074187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rgbClr val="074187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ts val="32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31B6FD"/>
                  </a:buClr>
                  <a:buSzTx/>
                  <a:buFont typeface="Wingdings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ar-AE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73E87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</a:rPr>
                        <m:t>𝑠𝑖𝑚</m:t>
                      </m:r>
                      <m:d>
                        <m:dPr>
                          <m:ctrlPr>
                            <a:rPr kumimoji="0" lang="ar-AE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73E8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73E87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</a:rPr>
                            <m:t>𝐴</m:t>
                          </m:r>
                          <m:r>
                            <a:rPr kumimoji="0" lang="ar-AE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73E87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</a:rPr>
                            <m:t>,</m:t>
                          </m:r>
                          <m:r>
                            <a:rPr kumimoji="0" lang="ar-AE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73E87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</a:rPr>
                            <m:t>𝐵</m:t>
                          </m:r>
                        </m:e>
                      </m:d>
                      <m:r>
                        <a:rPr kumimoji="0" lang="ar-AE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73E87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kumimoji="0" lang="ar-AE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73E8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ar-AE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73E87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kumimoji="0" lang="ar-AE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73E8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ar-AE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73E8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kumimoji="0" lang="ar-AE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73E8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ar-AE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73E8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kumimoji="0" lang="ar-AE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73E87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</a:rPr>
                        <m:t> .</m:t>
                      </m:r>
                      <m:r>
                        <a:rPr kumimoji="0" lang="ar-AE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73E87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kumimoji="0" lang="ar-AE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73E8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naryPr>
                        <m:sub>
                          <m:r>
                            <a:rPr kumimoji="0" lang="ar-AE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73E87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</a:rPr>
                            <m:t>𝑖</m:t>
                          </m:r>
                          <m:r>
                            <a:rPr kumimoji="0" lang="ar-AE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73E87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</a:rPr>
                            <m:t>=</m:t>
                          </m:r>
                          <m:r>
                            <a:rPr kumimoji="0" lang="ar-AE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73E87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</a:rPr>
                            <m:t>1</m:t>
                          </m:r>
                        </m:sub>
                        <m:sup>
                          <m:r>
                            <a:rPr kumimoji="0" lang="ar-AE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73E87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kumimoji="0" lang="ar-AE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73E8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ar-AE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73E87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ar-AE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73E87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0" lang="ar-AE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73E87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</a:rPr>
                        <m:t>.</m:t>
                      </m:r>
                      <m:sSub>
                        <m:sSubPr>
                          <m:ctrlPr>
                            <a:rPr kumimoji="0" lang="ar-AE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73E8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ar-AE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73E87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</a:rPr>
                            <m:t>𝑠𝑖𝑚</m:t>
                          </m:r>
                        </m:e>
                        <m:sub>
                          <m:r>
                            <a:rPr kumimoji="0" lang="ar-AE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73E87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0" lang="ar-AE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73E8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ar-AE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73E87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</a:rPr>
                            <m:t>𝑎</m:t>
                          </m:r>
                          <m:r>
                            <a:rPr kumimoji="0" lang="ar-AE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73E87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</a:rPr>
                            <m:t>,</m:t>
                          </m:r>
                          <m:r>
                            <a:rPr kumimoji="0" lang="ar-AE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73E87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kumimoji="0" lang="ar-A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73E87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Content Placeholder 8">
                <a:extLst>
                  <a:ext uri="{FF2B5EF4-FFF2-40B4-BE49-F238E27FC236}">
                    <a16:creationId xmlns:a16="http://schemas.microsoft.com/office/drawing/2014/main" id="{E30BF683-98F1-42A1-9F6B-14E6B6EA7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529" y="3382327"/>
                <a:ext cx="4210896" cy="502702"/>
              </a:xfrm>
              <a:prstGeom prst="rect">
                <a:avLst/>
              </a:prstGeom>
              <a:blipFill>
                <a:blip r:embed="rId3"/>
                <a:stretch>
                  <a:fillRect t="-262195" r="-5797" b="-321951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2A8C0164-7B9C-4099-9372-8C0779C64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07" y="3885029"/>
            <a:ext cx="4397636" cy="259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2EC722-0971-4F85-929B-4D4736D2336A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38148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41654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rgbClr val="0070C0"/>
                </a:solidFill>
              </a:rPr>
              <a:t>CBR Cycle- Reuse</a:t>
            </a:r>
            <a:endParaRPr lang="en-MY" sz="4400" b="1" dirty="0">
              <a:solidFill>
                <a:srgbClr val="0070C0"/>
              </a:solidFill>
              <a:latin typeface="Aaux Next Bold" panose="0200050600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3E67D7-E4B0-44F4-9BEF-3435BF3FC742}"/>
              </a:ext>
            </a:extLst>
          </p:cNvPr>
          <p:cNvSpPr txBox="1"/>
          <p:nvPr/>
        </p:nvSpPr>
        <p:spPr>
          <a:xfrm>
            <a:off x="374568" y="1331537"/>
            <a:ext cx="9953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buFont typeface="Arial" panose="020B0604020202020204" pitchFamily="34" charset="0"/>
              <a:buChar char="•"/>
            </a:pPr>
            <a:r>
              <a:rPr lang="en-US" b="0" dirty="0"/>
              <a:t>The use of case is a reuse of previous experiences/solution in a new problem/situation.</a:t>
            </a:r>
            <a:endParaRPr lang="en-MY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8232E0A-D7AD-4F2D-A96F-B763289072A8}"/>
              </a:ext>
            </a:extLst>
          </p:cNvPr>
          <p:cNvSpPr txBox="1">
            <a:spLocks/>
          </p:cNvSpPr>
          <p:nvPr/>
        </p:nvSpPr>
        <p:spPr>
          <a:xfrm>
            <a:off x="374568" y="1700869"/>
            <a:ext cx="8458200" cy="57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How to Adapt the Solution?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3E1350-94D5-40DA-8D67-53E6EF368E6C}"/>
              </a:ext>
            </a:extLst>
          </p:cNvPr>
          <p:cNvSpPr txBox="1"/>
          <p:nvPr/>
        </p:nvSpPr>
        <p:spPr>
          <a:xfrm>
            <a:off x="374567" y="2237991"/>
            <a:ext cx="9953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buFont typeface="Arial" panose="020B0604020202020204" pitchFamily="34" charset="0"/>
              <a:buChar char="•"/>
            </a:pPr>
            <a:r>
              <a:rPr lang="en-US" b="0" dirty="0"/>
              <a:t>Different options available:</a:t>
            </a:r>
            <a:endParaRPr lang="en-MY" dirty="0"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82BCCB34-FE97-4C3E-9072-5041470BC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8219862"/>
              </p:ext>
            </p:extLst>
          </p:nvPr>
        </p:nvGraphicFramePr>
        <p:xfrm>
          <a:off x="596071" y="2346529"/>
          <a:ext cx="7876485" cy="4078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697857F-27CD-4C5B-A22F-A791BD51927E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80796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  <p:bldP spid="12" grpId="0"/>
      <p:bldGraphic spid="18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4265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rgbClr val="0070C0"/>
                </a:solidFill>
              </a:rPr>
              <a:t>CBR Cycle- Revise</a:t>
            </a:r>
            <a:endParaRPr lang="en-MY" sz="4400" b="1" dirty="0">
              <a:solidFill>
                <a:srgbClr val="0070C0"/>
              </a:solidFill>
              <a:latin typeface="Aaux Next Bold" panose="0200050600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8232E0A-D7AD-4F2D-A96F-B763289072A8}"/>
              </a:ext>
            </a:extLst>
          </p:cNvPr>
          <p:cNvSpPr txBox="1">
            <a:spLocks/>
          </p:cNvSpPr>
          <p:nvPr/>
        </p:nvSpPr>
        <p:spPr>
          <a:xfrm>
            <a:off x="374567" y="1295282"/>
            <a:ext cx="8458200" cy="57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/>
              </a:rPr>
              <a:t>Verification &amp; Correct Solution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5F3F9C-1357-4ED6-9591-18DABBEBA326}"/>
              </a:ext>
            </a:extLst>
          </p:cNvPr>
          <p:cNvGrpSpPr/>
          <p:nvPr/>
        </p:nvGrpSpPr>
        <p:grpSpPr>
          <a:xfrm>
            <a:off x="1178930" y="1868659"/>
            <a:ext cx="8164643" cy="3324117"/>
            <a:chOff x="0" y="0"/>
            <a:chExt cx="8164643" cy="332411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D6C983B-0790-490A-8F01-C50392CA0E72}"/>
                </a:ext>
              </a:extLst>
            </p:cNvPr>
            <p:cNvSpPr/>
            <p:nvPr/>
          </p:nvSpPr>
          <p:spPr>
            <a:xfrm>
              <a:off x="0" y="0"/>
              <a:ext cx="8164643" cy="3324117"/>
            </a:xfrm>
            <a:prstGeom prst="roundRect">
              <a:avLst>
                <a:gd name="adj" fmla="val 10000"/>
              </a:avLst>
            </a:prstGeom>
            <a:solidFill>
              <a:srgbClr val="F5C040">
                <a:tint val="4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</p:sp>
        <p:sp>
          <p:nvSpPr>
            <p:cNvPr id="16" name="Rectangle: Rounded Corners 4">
              <a:extLst>
                <a:ext uri="{FF2B5EF4-FFF2-40B4-BE49-F238E27FC236}">
                  <a16:creationId xmlns:a16="http://schemas.microsoft.com/office/drawing/2014/main" id="{F82E7CC8-D3D0-45E8-A603-1AC821124B6F}"/>
                </a:ext>
              </a:extLst>
            </p:cNvPr>
            <p:cNvSpPr txBox="1"/>
            <p:nvPr/>
          </p:nvSpPr>
          <p:spPr>
            <a:xfrm>
              <a:off x="0" y="0"/>
              <a:ext cx="8164643" cy="99723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marR="0" lvl="0" indent="0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Revise phase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C2FD82-25EA-46E4-8483-797E1325E5FB}"/>
              </a:ext>
            </a:extLst>
          </p:cNvPr>
          <p:cNvGrpSpPr/>
          <p:nvPr/>
        </p:nvGrpSpPr>
        <p:grpSpPr>
          <a:xfrm>
            <a:off x="1995396" y="2667592"/>
            <a:ext cx="6531714" cy="653055"/>
            <a:chOff x="868064" y="878267"/>
            <a:chExt cx="6531714" cy="653055"/>
          </a:xfrm>
          <a:scene3d>
            <a:camera prst="orthographicFront"/>
            <a:lightRig rig="flat" dir="t"/>
          </a:scene3d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3882E4A-6CC3-4345-8DE3-3849BB2DF4D2}"/>
                </a:ext>
              </a:extLst>
            </p:cNvPr>
            <p:cNvSpPr/>
            <p:nvPr/>
          </p:nvSpPr>
          <p:spPr>
            <a:xfrm>
              <a:off x="868064" y="878267"/>
              <a:ext cx="6531714" cy="653055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5C040">
                    <a:hueOff val="0"/>
                    <a:satOff val="0"/>
                    <a:lumOff val="0"/>
                    <a:alphaOff val="0"/>
                    <a:lumMod val="110000"/>
                    <a:satMod val="105000"/>
                    <a:tint val="67000"/>
                  </a:srgbClr>
                </a:gs>
                <a:gs pos="50000">
                  <a:srgbClr val="F5C040">
                    <a:hueOff val="0"/>
                    <a:satOff val="0"/>
                    <a:lumOff val="0"/>
                    <a:alphaOff val="0"/>
                    <a:lumMod val="105000"/>
                    <a:satMod val="103000"/>
                    <a:tint val="73000"/>
                  </a:srgbClr>
                </a:gs>
                <a:gs pos="100000">
                  <a:srgbClr val="F5C040">
                    <a:hueOff val="0"/>
                    <a:satOff val="0"/>
                    <a:lumOff val="0"/>
                    <a:alphaOff val="0"/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>
              <a:noFill/>
            </a:ln>
            <a:effectLst/>
            <a:sp3d prstMaterial="dkEdge">
              <a:bevelT w="8200" h="38100"/>
            </a:sp3d>
          </p:spPr>
        </p:sp>
        <p:sp>
          <p:nvSpPr>
            <p:cNvPr id="36" name="Rectangle: Rounded Corners 4">
              <a:extLst>
                <a:ext uri="{FF2B5EF4-FFF2-40B4-BE49-F238E27FC236}">
                  <a16:creationId xmlns:a16="http://schemas.microsoft.com/office/drawing/2014/main" id="{7C4BED0D-4172-4362-8762-8AB07E22A576}"/>
                </a:ext>
              </a:extLst>
            </p:cNvPr>
            <p:cNvSpPr txBox="1"/>
            <p:nvPr/>
          </p:nvSpPr>
          <p:spPr>
            <a:xfrm>
              <a:off x="887191" y="897394"/>
              <a:ext cx="6493460" cy="614801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55880" tIns="41910" rIns="55880" bIns="41910" numCol="1" spcCol="1270" anchor="ctr" anchorCtr="0">
              <a:noAutofit/>
            </a:bodyPr>
            <a:lstStyle/>
            <a:p>
              <a:pPr marL="0" marR="0" lvl="0" indent="0" algn="ctr" defTabSz="977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 revise phase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0DF29C4-776F-4AE1-ACE2-777AB3DBF312}"/>
              </a:ext>
            </a:extLst>
          </p:cNvPr>
          <p:cNvGrpSpPr/>
          <p:nvPr/>
        </p:nvGrpSpPr>
        <p:grpSpPr>
          <a:xfrm>
            <a:off x="1943796" y="3501180"/>
            <a:ext cx="6531714" cy="653055"/>
            <a:chOff x="816464" y="1711855"/>
            <a:chExt cx="6531714" cy="653055"/>
          </a:xfrm>
          <a:scene3d>
            <a:camera prst="orthographicFront"/>
            <a:lightRig rig="flat" dir="t"/>
          </a:scene3d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9A9B7E3-1976-41FA-8ED7-E155CF6C7145}"/>
                </a:ext>
              </a:extLst>
            </p:cNvPr>
            <p:cNvSpPr/>
            <p:nvPr/>
          </p:nvSpPr>
          <p:spPr>
            <a:xfrm>
              <a:off x="816464" y="1711855"/>
              <a:ext cx="6531714" cy="653055"/>
            </a:xfrm>
            <a:prstGeom prst="roundRect">
              <a:avLst>
                <a:gd name="adj" fmla="val 10000"/>
              </a:avLst>
            </a:prstGeom>
            <a:solidFill>
              <a:sysClr val="window" lastClr="FFFFFF"/>
            </a:solidFill>
            <a:ln w="12700" cap="flat" cmpd="sng" algn="ctr">
              <a:solidFill>
                <a:srgbClr val="F5C040"/>
              </a:solidFill>
              <a:prstDash val="solid"/>
              <a:miter lim="800000"/>
            </a:ln>
            <a:effectLst/>
            <a:sp3d prstMaterial="dkEdge">
              <a:bevelT w="8200" h="38100"/>
            </a:sp3d>
          </p:spPr>
        </p:sp>
        <p:sp>
          <p:nvSpPr>
            <p:cNvPr id="34" name="Rectangle: Rounded Corners 6">
              <a:extLst>
                <a:ext uri="{FF2B5EF4-FFF2-40B4-BE49-F238E27FC236}">
                  <a16:creationId xmlns:a16="http://schemas.microsoft.com/office/drawing/2014/main" id="{D7FEEF57-B5F2-455B-8E52-AEE0E91042D4}"/>
                </a:ext>
              </a:extLst>
            </p:cNvPr>
            <p:cNvSpPr txBox="1"/>
            <p:nvPr/>
          </p:nvSpPr>
          <p:spPr>
            <a:xfrm>
              <a:off x="835591" y="1730982"/>
              <a:ext cx="6493460" cy="614801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55880" tIns="41910" rIns="55880" bIns="41910" numCol="1" spcCol="1270" anchor="ctr" anchorCtr="0">
              <a:noAutofit/>
            </a:bodyPr>
            <a:lstStyle/>
            <a:p>
              <a:pPr marL="0" marR="0" lvl="0" indent="0" algn="ctr" defTabSz="977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Verification of the solution by computer simulation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05FE7C-D29D-4DA1-A1FB-E68F931DE71D}"/>
              </a:ext>
            </a:extLst>
          </p:cNvPr>
          <p:cNvGrpSpPr/>
          <p:nvPr/>
        </p:nvGrpSpPr>
        <p:grpSpPr>
          <a:xfrm>
            <a:off x="1943796" y="4293896"/>
            <a:ext cx="6531714" cy="653055"/>
            <a:chOff x="816464" y="2504571"/>
            <a:chExt cx="6531714" cy="653055"/>
          </a:xfrm>
          <a:scene3d>
            <a:camera prst="orthographicFront"/>
            <a:lightRig rig="flat" dir="t"/>
          </a:scene3d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141F5CD-BF56-45BD-B560-91808FDF006A}"/>
                </a:ext>
              </a:extLst>
            </p:cNvPr>
            <p:cNvSpPr/>
            <p:nvPr/>
          </p:nvSpPr>
          <p:spPr>
            <a:xfrm>
              <a:off x="816464" y="2504571"/>
              <a:ext cx="6531714" cy="653055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F5C040">
                    <a:hueOff val="8171956"/>
                    <a:satOff val="5577"/>
                    <a:lumOff val="-15685"/>
                    <a:alphaOff val="0"/>
                    <a:lumMod val="110000"/>
                    <a:satMod val="105000"/>
                    <a:tint val="67000"/>
                  </a:srgbClr>
                </a:gs>
                <a:gs pos="50000">
                  <a:srgbClr val="F5C040">
                    <a:hueOff val="8171956"/>
                    <a:satOff val="5577"/>
                    <a:lumOff val="-15685"/>
                    <a:alphaOff val="0"/>
                    <a:lumMod val="105000"/>
                    <a:satMod val="103000"/>
                    <a:tint val="73000"/>
                  </a:srgbClr>
                </a:gs>
                <a:gs pos="100000">
                  <a:srgbClr val="F5C040">
                    <a:hueOff val="8171956"/>
                    <a:satOff val="5577"/>
                    <a:lumOff val="-15685"/>
                    <a:alphaOff val="0"/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>
              <a:noFill/>
            </a:ln>
            <a:effectLst/>
            <a:sp3d prstMaterial="dkEdge">
              <a:bevelT w="8200" h="38100"/>
            </a:sp3d>
          </p:spPr>
        </p:sp>
        <p:sp>
          <p:nvSpPr>
            <p:cNvPr id="32" name="Rectangle: Rounded Corners 8">
              <a:extLst>
                <a:ext uri="{FF2B5EF4-FFF2-40B4-BE49-F238E27FC236}">
                  <a16:creationId xmlns:a16="http://schemas.microsoft.com/office/drawing/2014/main" id="{EED2E111-8866-4D85-B88E-F7A6A804B72D}"/>
                </a:ext>
              </a:extLst>
            </p:cNvPr>
            <p:cNvSpPr txBox="1"/>
            <p:nvPr/>
          </p:nvSpPr>
          <p:spPr>
            <a:xfrm>
              <a:off x="835591" y="2523698"/>
              <a:ext cx="6493460" cy="614801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spcFirstLastPara="0" vert="horz" wrap="square" lIns="55880" tIns="41910" rIns="55880" bIns="41910" numCol="1" spcCol="1270" anchor="ctr" anchorCtr="0">
              <a:noAutofit/>
            </a:bodyPr>
            <a:lstStyle/>
            <a:p>
              <a:pPr marL="0" marR="0" lvl="0" indent="0" algn="ctr" defTabSz="977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Verification / evaluation of the solution in the real world</a:t>
              </a:r>
            </a:p>
          </p:txBody>
        </p:sp>
      </p:grp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6F6A981A-8090-4B9B-A6E7-C5E4C21489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9789698"/>
              </p:ext>
            </p:extLst>
          </p:nvPr>
        </p:nvGraphicFramePr>
        <p:xfrm>
          <a:off x="498516" y="5298767"/>
          <a:ext cx="6161261" cy="1216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203C46F-4E04-4E75-99C3-409B838675FC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98089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38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4260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rgbClr val="0070C0"/>
                </a:solidFill>
              </a:rPr>
              <a:t>CBR Cycle- Retain</a:t>
            </a:r>
            <a:endParaRPr lang="en-MY" sz="4400" b="1" dirty="0">
              <a:solidFill>
                <a:srgbClr val="0070C0"/>
              </a:solidFill>
              <a:latin typeface="Aaux Next Bold" panose="0200050600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8232E0A-D7AD-4F2D-A96F-B763289072A8}"/>
              </a:ext>
            </a:extLst>
          </p:cNvPr>
          <p:cNvSpPr txBox="1">
            <a:spLocks/>
          </p:cNvSpPr>
          <p:nvPr/>
        </p:nvSpPr>
        <p:spPr>
          <a:xfrm>
            <a:off x="374567" y="1295282"/>
            <a:ext cx="8458200" cy="57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/>
              </a:rPr>
              <a:t>Learning from solve problem: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5FDA0519-43A9-402C-B13D-B7AB728D14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1804930"/>
              </p:ext>
            </p:extLst>
          </p:nvPr>
        </p:nvGraphicFramePr>
        <p:xfrm>
          <a:off x="483695" y="1896821"/>
          <a:ext cx="8458200" cy="2495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3" name="Content Placeholder 5">
            <a:extLst>
              <a:ext uri="{FF2B5EF4-FFF2-40B4-BE49-F238E27FC236}">
                <a16:creationId xmlns:a16="http://schemas.microsoft.com/office/drawing/2014/main" id="{C7496340-DBB2-4A21-A50D-183445E4FB58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084302738"/>
              </p:ext>
            </p:extLst>
          </p:nvPr>
        </p:nvGraphicFramePr>
        <p:xfrm>
          <a:off x="483695" y="4432060"/>
          <a:ext cx="8458200" cy="1708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9139607-72AD-4D98-B2FC-5BF090ABDE19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20349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19" grpId="0">
        <p:bldAsOne/>
      </p:bldGraphic>
      <p:bldGraphic spid="23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685119" y="483079"/>
            <a:ext cx="6748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dirty="0">
                <a:solidFill>
                  <a:srgbClr val="0070C0"/>
                </a:solidFill>
                <a:latin typeface="Aaux Next Bold" panose="02000506000000020004" pitchFamily="50" charset="0"/>
              </a:rPr>
              <a:t>EXPECTED OUTCOMES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685119" y="1314076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06021CA-EADF-49BF-BA40-057F58700571}"/>
              </a:ext>
            </a:extLst>
          </p:cNvPr>
          <p:cNvSpPr txBox="1"/>
          <p:nvPr/>
        </p:nvSpPr>
        <p:spPr>
          <a:xfrm>
            <a:off x="685119" y="1538365"/>
            <a:ext cx="105119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b="1" dirty="0"/>
              <a:t>Expected Outcomes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MY" sz="2800" dirty="0"/>
              <a:t>Be able to understand all processes involved in knowledge discovery database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MY" sz="2800" dirty="0"/>
              <a:t>Be able to understand the case-based reasoning definition and components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MY" sz="2800" dirty="0"/>
              <a:t>Be able to understand the architecture of case-based reasoning as well as computation involved</a:t>
            </a:r>
          </a:p>
          <a:p>
            <a:pPr marL="571500" indent="-571500">
              <a:buFontTx/>
              <a:buChar char="-"/>
            </a:pPr>
            <a:endParaRPr lang="en-MY" sz="2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39047A-86B2-44D9-8A44-3899CAC464A7}"/>
              </a:ext>
            </a:extLst>
          </p:cNvPr>
          <p:cNvSpPr/>
          <p:nvPr/>
        </p:nvSpPr>
        <p:spPr>
          <a:xfrm>
            <a:off x="7588955" y="6094773"/>
            <a:ext cx="3398124" cy="646331"/>
          </a:xfrm>
          <a:prstGeom prst="roundRect">
            <a:avLst/>
          </a:prstGeom>
          <a:solidFill>
            <a:schemeClr val="bg1">
              <a:lumMod val="9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512C02-7857-4BB4-9B08-1A769EEB9D8F}"/>
              </a:ext>
            </a:extLst>
          </p:cNvPr>
          <p:cNvSpPr txBox="1"/>
          <p:nvPr/>
        </p:nvSpPr>
        <p:spPr>
          <a:xfrm>
            <a:off x="11796258" y="63956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50480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52307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rgbClr val="0070C0"/>
                </a:solidFill>
              </a:rPr>
              <a:t>How to find solution?</a:t>
            </a:r>
            <a:endParaRPr lang="en-MY" sz="4400" b="1" dirty="0">
              <a:solidFill>
                <a:srgbClr val="0070C0"/>
              </a:solidFill>
              <a:latin typeface="Aaux Next Bold" panose="0200050600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F07C52-C271-4116-8D40-2F69DF09079C}"/>
              </a:ext>
            </a:extLst>
          </p:cNvPr>
          <p:cNvSpPr txBox="1"/>
          <p:nvPr/>
        </p:nvSpPr>
        <p:spPr>
          <a:xfrm>
            <a:off x="374568" y="1331537"/>
            <a:ext cx="97569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/>
              <a:t>Rank the cases according their similarities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/>
              <a:t>Similarities is the most important concept in CBR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/>
              <a:t>We can assess similarity based on the similarity of each </a:t>
            </a:r>
            <a:r>
              <a:rPr lang="en-US" sz="2400" b="0" dirty="0"/>
              <a:t>attributes (features)</a:t>
            </a:r>
            <a:endParaRPr lang="en-MY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Similarity of each attributes (features) depends on the attribute's </a:t>
            </a:r>
            <a:r>
              <a:rPr lang="en-US" sz="2400" b="1" dirty="0"/>
              <a:t>VALUE</a:t>
            </a:r>
            <a:endParaRPr lang="en-US" sz="240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0D720BE-46FA-4743-8810-FC3E2BE4E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470" y="3682877"/>
            <a:ext cx="5935650" cy="2034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1A0136-51C3-473A-A5A1-9DC8B31F610B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99707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56000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rgbClr val="0070C0"/>
                </a:solidFill>
              </a:rPr>
              <a:t>Similarity Computation</a:t>
            </a:r>
            <a:endParaRPr lang="en-MY" sz="4400" b="1" dirty="0">
              <a:solidFill>
                <a:srgbClr val="0070C0"/>
              </a:solidFill>
              <a:latin typeface="Aaux Next Bold" panose="0200050600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5461E824-AF1D-4E58-BFA0-C4D2BF7C8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2" y="1383539"/>
            <a:ext cx="8432696" cy="4207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8FCBFD-85F5-4C64-B784-85B372FA54E2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39137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6845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rgbClr val="0070C0"/>
                </a:solidFill>
              </a:rPr>
              <a:t>Example Case-Car diagnostic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CED0550-CA82-4B62-9BA0-E0C221C40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61" y="2036840"/>
            <a:ext cx="8699321" cy="401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CA5AA1-82AA-4EAE-A03D-C933BDA32D40}"/>
              </a:ext>
            </a:extLst>
          </p:cNvPr>
          <p:cNvSpPr txBox="1"/>
          <p:nvPr/>
        </p:nvSpPr>
        <p:spPr>
          <a:xfrm>
            <a:off x="512590" y="1513620"/>
            <a:ext cx="6950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800" b="1" dirty="0">
                <a:solidFill>
                  <a:schemeClr val="accent1">
                    <a:lumMod val="75000"/>
                  </a:schemeClr>
                </a:solidFill>
              </a:rPr>
              <a:t>RETRIEVE: Compare a new problem to CASE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CC019-6AFB-4A18-937C-5A7209D55729}"/>
              </a:ext>
            </a:extLst>
          </p:cNvPr>
          <p:cNvSpPr txBox="1"/>
          <p:nvPr/>
        </p:nvSpPr>
        <p:spPr>
          <a:xfrm>
            <a:off x="210643" y="6287153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i="1" dirty="0"/>
              <a:t>Source: https://courses.csail.mit.edu/6.871/lectures06/Lect17CBR.pdf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623B49-47AD-4320-9F39-DAD7B341A594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6194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81683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000" b="1" dirty="0">
                <a:solidFill>
                  <a:srgbClr val="0070C0"/>
                </a:solidFill>
              </a:rPr>
              <a:t>Example Case-Car diagnostic (Conti…)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CA5AA1-82AA-4EAE-A03D-C933BDA32D40}"/>
              </a:ext>
            </a:extLst>
          </p:cNvPr>
          <p:cNvSpPr txBox="1"/>
          <p:nvPr/>
        </p:nvSpPr>
        <p:spPr>
          <a:xfrm>
            <a:off x="512590" y="1513620"/>
            <a:ext cx="6950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800" b="1" dirty="0">
                <a:solidFill>
                  <a:schemeClr val="accent1">
                    <a:lumMod val="75000"/>
                  </a:schemeClr>
                </a:solidFill>
              </a:rPr>
              <a:t>RETRIEVE: Compare a new problem to CASE 2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C8B55A5-8D47-4D37-8B92-9C8B3E434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27" y="2115159"/>
            <a:ext cx="8753502" cy="4114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BE88A9-7C58-463D-84D2-FB6C42F14182}"/>
              </a:ext>
            </a:extLst>
          </p:cNvPr>
          <p:cNvSpPr txBox="1"/>
          <p:nvPr/>
        </p:nvSpPr>
        <p:spPr>
          <a:xfrm>
            <a:off x="938615" y="6287153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i="1" dirty="0"/>
              <a:t>Source: https://courses.csail.mit.edu/6.871/lectures06/Lect17CBR.pdf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1B1511-56A9-4E29-A669-4ED27B201ADA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31032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81683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000" b="1" dirty="0">
                <a:solidFill>
                  <a:srgbClr val="0070C0"/>
                </a:solidFill>
              </a:rPr>
              <a:t>Example Case-Car diagnostic (Conti…)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CA5AA1-82AA-4EAE-A03D-C933BDA32D40}"/>
              </a:ext>
            </a:extLst>
          </p:cNvPr>
          <p:cNvSpPr txBox="1"/>
          <p:nvPr/>
        </p:nvSpPr>
        <p:spPr>
          <a:xfrm>
            <a:off x="512590" y="1513620"/>
            <a:ext cx="2704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800" b="1" dirty="0">
                <a:solidFill>
                  <a:schemeClr val="accent1">
                    <a:lumMod val="75000"/>
                  </a:schemeClr>
                </a:solidFill>
              </a:rPr>
              <a:t>So the Solution?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22A93A-C5E4-46FF-B01C-EE76D3C17A7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98432" y="2036840"/>
            <a:ext cx="8439835" cy="4719257"/>
          </a:xfrm>
        </p:spPr>
        <p:txBody>
          <a:bodyPr>
            <a:normAutofit/>
          </a:bodyPr>
          <a:lstStyle/>
          <a:p>
            <a:r>
              <a:rPr lang="en-US" sz="2800" dirty="0"/>
              <a:t>New problem similar to </a:t>
            </a:r>
            <a:r>
              <a:rPr lang="en-US" sz="2800" b="1" dirty="0">
                <a:solidFill>
                  <a:srgbClr val="FF0000"/>
                </a:solidFill>
              </a:rPr>
              <a:t>Case 1</a:t>
            </a:r>
            <a:r>
              <a:rPr lang="en-US" sz="2800" dirty="0"/>
              <a:t> = </a:t>
            </a:r>
            <a:r>
              <a:rPr lang="en-US" sz="2800" b="1" dirty="0"/>
              <a:t>0.86 </a:t>
            </a:r>
          </a:p>
          <a:p>
            <a:r>
              <a:rPr lang="en-US" sz="2800" dirty="0"/>
              <a:t>New problem similar to </a:t>
            </a:r>
            <a:r>
              <a:rPr lang="en-US" sz="2800" b="1" dirty="0">
                <a:solidFill>
                  <a:srgbClr val="FF0000"/>
                </a:solidFill>
              </a:rPr>
              <a:t>Case 2</a:t>
            </a:r>
            <a:r>
              <a:rPr lang="en-US" sz="2800" b="1" dirty="0"/>
              <a:t> </a:t>
            </a:r>
            <a:r>
              <a:rPr lang="en-US" sz="2800" dirty="0"/>
              <a:t>= </a:t>
            </a:r>
            <a:r>
              <a:rPr lang="en-US" sz="2800" b="1" dirty="0"/>
              <a:t>0.585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3200" b="1" dirty="0">
                <a:solidFill>
                  <a:srgbClr val="C00000"/>
                </a:solidFill>
              </a:rPr>
              <a:t>Case 1 is more similar to the new problem!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56B1956-EBFB-401B-A381-98D605BAC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377" y="4315680"/>
            <a:ext cx="6002767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BB2F38-01C4-44EE-AE24-415C045886DC}"/>
              </a:ext>
            </a:extLst>
          </p:cNvPr>
          <p:cNvSpPr txBox="1"/>
          <p:nvPr/>
        </p:nvSpPr>
        <p:spPr>
          <a:xfrm>
            <a:off x="1256017" y="6301791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i="1" dirty="0"/>
              <a:t>Source: https://courses.csail.mit.edu/6.871/lectures06/Lect17CBR.pdf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24ABD7-8781-482A-AB8F-1AB303CC1B51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34994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81683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000" b="1" dirty="0">
                <a:solidFill>
                  <a:srgbClr val="0070C0"/>
                </a:solidFill>
              </a:rPr>
              <a:t>Example Case-Car diagnostic (Conti…)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6C7DEA-25C4-41AE-8896-B9977825E6C7}"/>
              </a:ext>
            </a:extLst>
          </p:cNvPr>
          <p:cNvSpPr txBox="1"/>
          <p:nvPr/>
        </p:nvSpPr>
        <p:spPr>
          <a:xfrm>
            <a:off x="374568" y="1345439"/>
            <a:ext cx="4503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800" b="1" dirty="0">
                <a:solidFill>
                  <a:schemeClr val="accent1">
                    <a:lumMod val="75000"/>
                  </a:schemeClr>
                </a:solidFill>
              </a:rPr>
              <a:t>REUSE the solution of CASE 1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4FC9953-7D38-409C-831C-CD5790548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23" y="1946978"/>
            <a:ext cx="6782619" cy="419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CB49A0-F6F6-43F1-A8C8-D4F1344D7B4F}"/>
              </a:ext>
            </a:extLst>
          </p:cNvPr>
          <p:cNvSpPr txBox="1"/>
          <p:nvPr/>
        </p:nvSpPr>
        <p:spPr>
          <a:xfrm>
            <a:off x="606402" y="6241739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i="1" dirty="0"/>
              <a:t>Source: https://courses.csail.mit.edu/6.871/lectures06/Lect17CBR.pdf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54C494-6DD1-4486-B1E5-20891C6330F6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75453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81683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000" b="1" dirty="0">
                <a:solidFill>
                  <a:srgbClr val="0070C0"/>
                </a:solidFill>
              </a:rPr>
              <a:t>Example Case-Car diagnostic (Conti…)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6C7DEA-25C4-41AE-8896-B9977825E6C7}"/>
              </a:ext>
            </a:extLst>
          </p:cNvPr>
          <p:cNvSpPr txBox="1"/>
          <p:nvPr/>
        </p:nvSpPr>
        <p:spPr>
          <a:xfrm>
            <a:off x="374568" y="1345439"/>
            <a:ext cx="3859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800" b="1" dirty="0">
                <a:solidFill>
                  <a:schemeClr val="accent1">
                    <a:lumMod val="75000"/>
                  </a:schemeClr>
                </a:solidFill>
              </a:rPr>
              <a:t>RETAIN the new solution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CD04A1-A49B-42AD-BC42-622BC302719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74568" y="1868659"/>
            <a:ext cx="8439835" cy="568432"/>
          </a:xfrm>
        </p:spPr>
        <p:txBody>
          <a:bodyPr>
            <a:normAutofit/>
          </a:bodyPr>
          <a:lstStyle/>
          <a:p>
            <a:r>
              <a:rPr lang="en-US" sz="2800" dirty="0"/>
              <a:t>If the diagnosis is correct: Store it to the </a:t>
            </a:r>
            <a:r>
              <a:rPr lang="en-US" sz="2800" b="1" dirty="0"/>
              <a:t>case-base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0338A34-0C2F-4B51-94A9-64A00BBA9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3" y="2438402"/>
            <a:ext cx="7107490" cy="3807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5D328A-9EEF-41C0-BC8C-D1C1BA8DD325}"/>
              </a:ext>
            </a:extLst>
          </p:cNvPr>
          <p:cNvSpPr txBox="1"/>
          <p:nvPr/>
        </p:nvSpPr>
        <p:spPr>
          <a:xfrm>
            <a:off x="938615" y="6287153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400" i="1" dirty="0"/>
              <a:t>Source: https://courses.csail.mit.edu/6.871/lectures06/Lect17CBR.pdf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F66E7F-3E11-47A2-ACAC-E3A957E867B6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05819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uild="p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3294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rgbClr val="0070C0"/>
                </a:solidFill>
              </a:rPr>
              <a:t>CONCLUSION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FE14AE-F337-4E99-8E4E-52073C8C9BCE}"/>
              </a:ext>
            </a:extLst>
          </p:cNvPr>
          <p:cNvSpPr txBox="1"/>
          <p:nvPr/>
        </p:nvSpPr>
        <p:spPr>
          <a:xfrm>
            <a:off x="374568" y="1482811"/>
            <a:ext cx="89816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/>
              <a:t>CBR is a technique that solve problem based on previous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/>
              <a:t>CBR involve four cycles: retrieve, reuse, revise, retain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/>
              <a:t>Use weightage to measure similarity between cases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5E330F-C8B0-4EB4-8D5E-06CC9DFB8B1C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70055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685119" y="483079"/>
            <a:ext cx="4072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800" b="1" dirty="0">
                <a:solidFill>
                  <a:srgbClr val="0070C0"/>
                </a:solidFill>
                <a:latin typeface="Aaux Next Bold" panose="02000506000000020004" pitchFamily="50" charset="0"/>
              </a:rPr>
              <a:t>REFERENCES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685119" y="1314076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5A401-1C2D-48A3-B07E-C3A018CEFF9B}"/>
              </a:ext>
            </a:extLst>
          </p:cNvPr>
          <p:cNvSpPr txBox="1"/>
          <p:nvPr/>
        </p:nvSpPr>
        <p:spPr>
          <a:xfrm>
            <a:off x="685119" y="1413280"/>
            <a:ext cx="111675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MY" sz="2000" b="1" dirty="0"/>
              <a:t>References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/>
              <a:t>Aamodt</a:t>
            </a:r>
            <a:r>
              <a:rPr lang="en-US" sz="2000" dirty="0"/>
              <a:t> A, Plaza E (1994) Case-based reasoning: foundational issues, methodological variations, and system approaches. AI Communications 7 (1):39–59</a:t>
            </a:r>
            <a:endParaRPr lang="en-MY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MY" sz="2000" dirty="0"/>
              <a:t>Russell, S.J. &amp; </a:t>
            </a:r>
            <a:r>
              <a:rPr lang="en-MY" sz="2000" dirty="0" err="1"/>
              <a:t>Norvig</a:t>
            </a:r>
            <a:r>
              <a:rPr lang="en-MY" sz="2000" dirty="0"/>
              <a:t>, P. (2020), Artificial Intelligence: A Modern Approach 4th edition. New Jersey: Pearson Education Inc (0134610997)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MY" sz="2000" dirty="0" err="1"/>
              <a:t>Charu</a:t>
            </a:r>
            <a:r>
              <a:rPr lang="en-MY" sz="2000" dirty="0"/>
              <a:t> C. Aggarwal (2021), Artificial Intelligence: A Textbook. Berlin/Heidelberg: Springer (3030723569)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MY" sz="2000" dirty="0"/>
              <a:t>Laurence Moroney (2020) AI and Machine Learning for Coders: A Programmer's Guide to Artificial Intelligence 1st Edition. California: O'Reilly Media (1492078190)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MY" sz="2000" dirty="0"/>
              <a:t>Richard E. Neapolitan (2020), Artificial Intelligence 2nd Edition Oxfordshire: Routledge (0367571641)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046DDC-26E9-45EE-AE41-E36118086C93}"/>
              </a:ext>
            </a:extLst>
          </p:cNvPr>
          <p:cNvSpPr txBox="1"/>
          <p:nvPr/>
        </p:nvSpPr>
        <p:spPr>
          <a:xfrm>
            <a:off x="11679240" y="63956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2495236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4C2CAF1-3606-41FE-91D8-F4ED1F1C00FC}"/>
              </a:ext>
            </a:extLst>
          </p:cNvPr>
          <p:cNvGrpSpPr/>
          <p:nvPr/>
        </p:nvGrpSpPr>
        <p:grpSpPr>
          <a:xfrm>
            <a:off x="529844" y="3209027"/>
            <a:ext cx="10417917" cy="830997"/>
            <a:chOff x="564349" y="4175185"/>
            <a:chExt cx="10417917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D146AA2-E3BF-42AA-9887-C2DC96806A39}"/>
                </a:ext>
              </a:extLst>
            </p:cNvPr>
            <p:cNvSpPr txBox="1"/>
            <p:nvPr/>
          </p:nvSpPr>
          <p:spPr>
            <a:xfrm>
              <a:off x="564349" y="4175185"/>
              <a:ext cx="104179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4800" b="1" dirty="0">
                  <a:solidFill>
                    <a:srgbClr val="0070C0"/>
                  </a:solidFill>
                </a:rPr>
                <a:t>Knowledge Discovery in Database (KDD)</a:t>
              </a:r>
              <a:endParaRPr lang="en-MY" sz="4800" b="1" dirty="0">
                <a:solidFill>
                  <a:srgbClr val="0070C0"/>
                </a:solidFill>
                <a:latin typeface="Aaux Next Bold" panose="02000506000000020004" pitchFamily="50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E2C40BF-445F-480C-BA01-FA6F67013CA9}"/>
                </a:ext>
              </a:extLst>
            </p:cNvPr>
            <p:cNvCxnSpPr>
              <a:cxnSpLocks/>
            </p:cNvCxnSpPr>
            <p:nvPr/>
          </p:nvCxnSpPr>
          <p:spPr>
            <a:xfrm>
              <a:off x="685119" y="5006182"/>
              <a:ext cx="944638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F92DA8-8350-4EAC-B715-F8F3133C1099}"/>
              </a:ext>
            </a:extLst>
          </p:cNvPr>
          <p:cNvSpPr txBox="1"/>
          <p:nvPr/>
        </p:nvSpPr>
        <p:spPr>
          <a:xfrm>
            <a:off x="650614" y="4040024"/>
            <a:ext cx="2883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/>
              <a:t>Background of KDD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2400" dirty="0"/>
              <a:t>KDD 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7992CB-976F-43FC-8ABF-CE3C29329587}"/>
              </a:ext>
            </a:extLst>
          </p:cNvPr>
          <p:cNvSpPr txBox="1"/>
          <p:nvPr/>
        </p:nvSpPr>
        <p:spPr>
          <a:xfrm>
            <a:off x="11796258" y="63956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10120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4893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rgbClr val="0070C0"/>
                </a:solidFill>
              </a:rPr>
              <a:t>Background of KDD</a:t>
            </a:r>
            <a:endParaRPr lang="en-MY" sz="4400" b="1" dirty="0">
              <a:solidFill>
                <a:srgbClr val="0070C0"/>
              </a:solidFill>
              <a:latin typeface="Aaux Next Bold" panose="0200050600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D7C818-245A-47A3-86CC-F951872EDC2A}"/>
              </a:ext>
            </a:extLst>
          </p:cNvPr>
          <p:cNvSpPr txBox="1"/>
          <p:nvPr/>
        </p:nvSpPr>
        <p:spPr>
          <a:xfrm>
            <a:off x="297570" y="1330014"/>
            <a:ext cx="9836724" cy="112371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000" dirty="0"/>
              <a:t>Definition: Refers to the broad process of finding knowledge from data in the context of large databases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000" dirty="0"/>
              <a:t>Aim: To extract or discover knowledge in large and complex data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E41495-7934-4B07-8B87-1C8C1401D99F}"/>
              </a:ext>
            </a:extLst>
          </p:cNvPr>
          <p:cNvSpPr/>
          <p:nvPr/>
        </p:nvSpPr>
        <p:spPr>
          <a:xfrm>
            <a:off x="493638" y="2842388"/>
            <a:ext cx="27046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Large and complex data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63D9DCD8-DAC5-4ABD-8B50-06183095C003}"/>
              </a:ext>
            </a:extLst>
          </p:cNvPr>
          <p:cNvSpPr/>
          <p:nvPr/>
        </p:nvSpPr>
        <p:spPr>
          <a:xfrm>
            <a:off x="3824357" y="3933121"/>
            <a:ext cx="397059" cy="108857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692A429-6286-44F6-808A-967E1099BA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1" t="15635" r="35752" b="32829"/>
          <a:stretch/>
        </p:blipFill>
        <p:spPr>
          <a:xfrm>
            <a:off x="4911337" y="4204478"/>
            <a:ext cx="1511301" cy="120892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9A8668B-687B-474C-92BB-EA59075FD095}"/>
              </a:ext>
            </a:extLst>
          </p:cNvPr>
          <p:cNvSpPr/>
          <p:nvPr/>
        </p:nvSpPr>
        <p:spPr>
          <a:xfrm>
            <a:off x="4583551" y="3496592"/>
            <a:ext cx="22416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Finding / Extracting Knowledge Process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EA0165E-72C4-408F-9944-CD417D72C1C7}"/>
              </a:ext>
            </a:extLst>
          </p:cNvPr>
          <p:cNvSpPr/>
          <p:nvPr/>
        </p:nvSpPr>
        <p:spPr>
          <a:xfrm>
            <a:off x="6994358" y="3894148"/>
            <a:ext cx="397059" cy="108857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32863C-6479-4C95-8EDE-9AD27219B6E8}"/>
              </a:ext>
            </a:extLst>
          </p:cNvPr>
          <p:cNvSpPr/>
          <p:nvPr/>
        </p:nvSpPr>
        <p:spPr>
          <a:xfrm>
            <a:off x="7687689" y="3494038"/>
            <a:ext cx="1770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Knowledge</a:t>
            </a:r>
            <a:endParaRPr lang="en-US" b="1" dirty="0"/>
          </a:p>
        </p:txBody>
      </p:sp>
      <p:pic>
        <p:nvPicPr>
          <p:cNvPr id="1028" name="Picture 4" descr="Target Png - Dart Png, Transparent Png , Transparent Png Image - PNGitem">
            <a:extLst>
              <a:ext uri="{FF2B5EF4-FFF2-40B4-BE49-F238E27FC236}">
                <a16:creationId xmlns:a16="http://schemas.microsoft.com/office/drawing/2014/main" id="{AE7079CC-66FA-42BB-92DE-D1FA02982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435" y="3913346"/>
            <a:ext cx="1289886" cy="134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clip art &amp;quot;Icon Data Base&amp;quot; by GusEinstein">
            <a:extLst>
              <a:ext uri="{FF2B5EF4-FFF2-40B4-BE49-F238E27FC236}">
                <a16:creationId xmlns:a16="http://schemas.microsoft.com/office/drawing/2014/main" id="{9EFF9C8E-6ADF-4344-970F-DFA660AAB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84" y="3305392"/>
            <a:ext cx="2601408" cy="260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58A55F8-5333-46A7-9C1D-6D09667B023D}"/>
              </a:ext>
            </a:extLst>
          </p:cNvPr>
          <p:cNvSpPr/>
          <p:nvPr/>
        </p:nvSpPr>
        <p:spPr>
          <a:xfrm>
            <a:off x="7588955" y="6094773"/>
            <a:ext cx="3398124" cy="646331"/>
          </a:xfrm>
          <a:prstGeom prst="roundRect">
            <a:avLst/>
          </a:prstGeom>
          <a:solidFill>
            <a:schemeClr val="bg1">
              <a:lumMod val="9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A7307B-53E3-4C27-AE04-5966F303A1F7}"/>
              </a:ext>
            </a:extLst>
          </p:cNvPr>
          <p:cNvSpPr txBox="1"/>
          <p:nvPr/>
        </p:nvSpPr>
        <p:spPr>
          <a:xfrm>
            <a:off x="11796258" y="63956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75313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3AC5E3-A89F-4DF7-B29E-298A845FD9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724" y="1567890"/>
            <a:ext cx="9304230" cy="38204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30984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rgbClr val="0070C0"/>
                </a:solidFill>
              </a:rPr>
              <a:t>KDD Process</a:t>
            </a:r>
            <a:endParaRPr lang="en-MY" sz="4400" b="1" dirty="0">
              <a:solidFill>
                <a:srgbClr val="0070C0"/>
              </a:solidFill>
              <a:latin typeface="Aaux Next Bold" panose="0200050600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A506C46-DA31-44EC-A3D7-F4A3872DE853}"/>
              </a:ext>
            </a:extLst>
          </p:cNvPr>
          <p:cNvSpPr txBox="1"/>
          <p:nvPr/>
        </p:nvSpPr>
        <p:spPr>
          <a:xfrm>
            <a:off x="3473045" y="5136221"/>
            <a:ext cx="2546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Source: Fayyad et al. (1996)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F296C1-ADB2-4F20-8694-817222BEEDDB}"/>
              </a:ext>
            </a:extLst>
          </p:cNvPr>
          <p:cNvSpPr txBox="1"/>
          <p:nvPr/>
        </p:nvSpPr>
        <p:spPr>
          <a:xfrm>
            <a:off x="11796258" y="63956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8598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5546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rgbClr val="0070C0"/>
                </a:solidFill>
              </a:rPr>
              <a:t>KDD Process- Selection</a:t>
            </a:r>
            <a:endParaRPr lang="en-MY" sz="4400" b="1" dirty="0">
              <a:solidFill>
                <a:srgbClr val="0070C0"/>
              </a:solidFill>
              <a:latin typeface="Aaux Next Bold" panose="0200050600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39F0FD6-227B-49B3-B743-F6CD7EA26971}"/>
              </a:ext>
            </a:extLst>
          </p:cNvPr>
          <p:cNvGrpSpPr/>
          <p:nvPr/>
        </p:nvGrpSpPr>
        <p:grpSpPr>
          <a:xfrm>
            <a:off x="7279138" y="1721597"/>
            <a:ext cx="4912862" cy="2036857"/>
            <a:chOff x="669562" y="1157003"/>
            <a:chExt cx="6210952" cy="25750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1B9D4CE-04ED-41D6-8F9F-76DA0230E5A3}"/>
                </a:ext>
              </a:extLst>
            </p:cNvPr>
            <p:cNvGrpSpPr/>
            <p:nvPr/>
          </p:nvGrpSpPr>
          <p:grpSpPr>
            <a:xfrm>
              <a:off x="669562" y="1157003"/>
              <a:ext cx="6210952" cy="2575041"/>
              <a:chOff x="669562" y="1157001"/>
              <a:chExt cx="6210952" cy="2575041"/>
            </a:xfrm>
          </p:grpSpPr>
          <p:pic>
            <p:nvPicPr>
              <p:cNvPr id="11" name="Content Placeholder 3">
                <a:extLst>
                  <a:ext uri="{FF2B5EF4-FFF2-40B4-BE49-F238E27FC236}">
                    <a16:creationId xmlns:a16="http://schemas.microsoft.com/office/drawing/2014/main" id="{0090F5FF-A3E9-4717-8FC6-1FEBA038EE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9" t="41691" r="64235" b="11286"/>
              <a:stretch/>
            </p:blipFill>
            <p:spPr>
              <a:xfrm>
                <a:off x="669562" y="1181746"/>
                <a:ext cx="5429976" cy="2550296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204676F-AA38-4322-9F7C-2926E113D023}"/>
                  </a:ext>
                </a:extLst>
              </p:cNvPr>
              <p:cNvSpPr/>
              <p:nvPr/>
            </p:nvSpPr>
            <p:spPr>
              <a:xfrm>
                <a:off x="3535633" y="1157001"/>
                <a:ext cx="3330363" cy="91276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4A20B24-B228-4199-A8F8-84DEE814F1AD}"/>
                  </a:ext>
                </a:extLst>
              </p:cNvPr>
              <p:cNvSpPr/>
              <p:nvPr/>
            </p:nvSpPr>
            <p:spPr>
              <a:xfrm>
                <a:off x="5558971" y="1629684"/>
                <a:ext cx="1321543" cy="92482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D371AD-9C1F-4FA7-8F9A-63C2A747C04D}"/>
                </a:ext>
              </a:extLst>
            </p:cNvPr>
            <p:cNvSpPr/>
            <p:nvPr/>
          </p:nvSpPr>
          <p:spPr>
            <a:xfrm>
              <a:off x="3886201" y="3009826"/>
              <a:ext cx="1550851" cy="2916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Target Data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EF837D-E6DC-4351-961D-EC986A0D5D6F}"/>
              </a:ext>
            </a:extLst>
          </p:cNvPr>
          <p:cNvSpPr txBox="1"/>
          <p:nvPr/>
        </p:nvSpPr>
        <p:spPr>
          <a:xfrm>
            <a:off x="166168" y="1331537"/>
            <a:ext cx="661125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MY" sz="2400" dirty="0"/>
              <a:t>Refers to the process of obtaining data for data mining process.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MY" sz="2400" dirty="0"/>
              <a:t>The data may come from different and heterogeneous data sources.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MY" sz="2400" dirty="0"/>
              <a:t>The data need to be selected before it can be an input for the data mining process.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MY" sz="2400" dirty="0"/>
              <a:t>This steps is important in order to select only significant data that will be used for the entire study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MY" sz="2400" dirty="0"/>
              <a:t>Before performing this step, it is important to understand the application domain and the relevant prior knowledge as well as identifying the goal of the KDD process.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E5BBB6-5D08-491D-9A02-A5A46EE557E1}"/>
              </a:ext>
            </a:extLst>
          </p:cNvPr>
          <p:cNvSpPr txBox="1"/>
          <p:nvPr/>
        </p:nvSpPr>
        <p:spPr>
          <a:xfrm>
            <a:off x="8547800" y="3782798"/>
            <a:ext cx="2546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Source: Fayyad et al. (1996)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3568FF-E7E0-4D20-A657-40B45D316A28}"/>
              </a:ext>
            </a:extLst>
          </p:cNvPr>
          <p:cNvSpPr txBox="1"/>
          <p:nvPr/>
        </p:nvSpPr>
        <p:spPr>
          <a:xfrm>
            <a:off x="11796258" y="63956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7212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6653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rgbClr val="0070C0"/>
                </a:solidFill>
              </a:rPr>
              <a:t>KDD Process- </a:t>
            </a:r>
            <a:r>
              <a:rPr lang="en-MY" sz="4400" b="1" dirty="0" err="1">
                <a:solidFill>
                  <a:srgbClr val="0070C0"/>
                </a:solidFill>
              </a:rPr>
              <a:t>Preprocessing</a:t>
            </a:r>
            <a:endParaRPr lang="en-MY" sz="4400" b="1" dirty="0">
              <a:solidFill>
                <a:srgbClr val="0070C0"/>
              </a:solidFill>
              <a:latin typeface="Aaux Next Bold" panose="0200050600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EF837D-E6DC-4351-961D-EC986A0D5D6F}"/>
              </a:ext>
            </a:extLst>
          </p:cNvPr>
          <p:cNvSpPr txBox="1"/>
          <p:nvPr/>
        </p:nvSpPr>
        <p:spPr>
          <a:xfrm>
            <a:off x="203427" y="1367513"/>
            <a:ext cx="62836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MY" sz="2400" dirty="0"/>
              <a:t>Once the target data has been determined, the raw data need to go through a data cleaning process.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MY" sz="2400" dirty="0"/>
              <a:t>This process treats the raw data into good and healthy data to fit into the classification process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MY" sz="2400" dirty="0"/>
              <a:t>Processes include replacing a missing data, correcting the noisy data and eliminating the unwanted attribute to ensure the classification process run smoothly and obtain a good quality result.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BA4363-FB80-4396-8CAF-B261A883AA35}"/>
              </a:ext>
            </a:extLst>
          </p:cNvPr>
          <p:cNvGrpSpPr/>
          <p:nvPr/>
        </p:nvGrpSpPr>
        <p:grpSpPr>
          <a:xfrm>
            <a:off x="6711351" y="1681923"/>
            <a:ext cx="5284516" cy="2828017"/>
            <a:chOff x="304800" y="1111061"/>
            <a:chExt cx="8767371" cy="28490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7128029-EAF5-4804-B83E-A2632F70375F}"/>
                </a:ext>
              </a:extLst>
            </p:cNvPr>
            <p:cNvGrpSpPr/>
            <p:nvPr/>
          </p:nvGrpSpPr>
          <p:grpSpPr>
            <a:xfrm>
              <a:off x="304800" y="1111061"/>
              <a:ext cx="8767371" cy="2849061"/>
              <a:chOff x="228599" y="1037773"/>
              <a:chExt cx="6460304" cy="2849061"/>
            </a:xfrm>
          </p:grpSpPr>
          <p:pic>
            <p:nvPicPr>
              <p:cNvPr id="17" name="Content Placeholder 3">
                <a:extLst>
                  <a:ext uri="{FF2B5EF4-FFF2-40B4-BE49-F238E27FC236}">
                    <a16:creationId xmlns:a16="http://schemas.microsoft.com/office/drawing/2014/main" id="{CC8C8CC3-2E3B-497E-A0F3-4A3354339C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0" t="34167" r="45646" b="11285"/>
              <a:stretch/>
            </p:blipFill>
            <p:spPr>
              <a:xfrm>
                <a:off x="228599" y="1110343"/>
                <a:ext cx="6160302" cy="2776491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E1CB465-9203-41DB-BFC7-FE73973E1577}"/>
                  </a:ext>
                </a:extLst>
              </p:cNvPr>
              <p:cNvSpPr/>
              <p:nvPr/>
            </p:nvSpPr>
            <p:spPr>
              <a:xfrm>
                <a:off x="4224202" y="1037773"/>
                <a:ext cx="2454003" cy="770708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EC83A42-1A93-44AF-961D-AD5D5962811C}"/>
                  </a:ext>
                </a:extLst>
              </p:cNvPr>
              <p:cNvSpPr/>
              <p:nvPr/>
            </p:nvSpPr>
            <p:spPr>
              <a:xfrm>
                <a:off x="5789979" y="1510456"/>
                <a:ext cx="898924" cy="70736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6922F3E-E3AF-4982-AF26-49CD0F5BFA2B}"/>
                </a:ext>
              </a:extLst>
            </p:cNvPr>
            <p:cNvSpPr/>
            <p:nvPr/>
          </p:nvSpPr>
          <p:spPr>
            <a:xfrm>
              <a:off x="3388278" y="3297083"/>
              <a:ext cx="1550851" cy="2916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Target Data</a:t>
              </a: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60B2AFA-394A-4373-BE48-A81D376C5C4F}"/>
              </a:ext>
            </a:extLst>
          </p:cNvPr>
          <p:cNvSpPr/>
          <p:nvPr/>
        </p:nvSpPr>
        <p:spPr>
          <a:xfrm>
            <a:off x="7588955" y="6094773"/>
            <a:ext cx="3398124" cy="646331"/>
          </a:xfrm>
          <a:prstGeom prst="roundRect">
            <a:avLst/>
          </a:prstGeom>
          <a:solidFill>
            <a:schemeClr val="bg1">
              <a:lumMod val="9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E4D66F-3ACE-4146-8C63-57C5896C7036}"/>
              </a:ext>
            </a:extLst>
          </p:cNvPr>
          <p:cNvSpPr txBox="1"/>
          <p:nvPr/>
        </p:nvSpPr>
        <p:spPr>
          <a:xfrm>
            <a:off x="8394029" y="4428085"/>
            <a:ext cx="2546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Source: Fayyad et al. (1996)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6CA357-62CF-42A1-A429-BE4EDEAD760F}"/>
              </a:ext>
            </a:extLst>
          </p:cNvPr>
          <p:cNvSpPr txBox="1"/>
          <p:nvPr/>
        </p:nvSpPr>
        <p:spPr>
          <a:xfrm>
            <a:off x="11796258" y="63956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9887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146AA2-E3BF-42AA-9887-C2DC96806A39}"/>
              </a:ext>
            </a:extLst>
          </p:cNvPr>
          <p:cNvSpPr txBox="1"/>
          <p:nvPr/>
        </p:nvSpPr>
        <p:spPr>
          <a:xfrm>
            <a:off x="374568" y="433261"/>
            <a:ext cx="69837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400" b="1" dirty="0">
                <a:solidFill>
                  <a:srgbClr val="0070C0"/>
                </a:solidFill>
              </a:rPr>
              <a:t>KDD Process- Transformation</a:t>
            </a:r>
            <a:endParaRPr lang="en-MY" sz="4400" b="1" dirty="0">
              <a:solidFill>
                <a:srgbClr val="0070C0"/>
              </a:solidFill>
              <a:latin typeface="Aaux Next Bold" panose="02000506000000020004" pitchFamily="50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C40BF-445F-480C-BA01-FA6F67013CA9}"/>
              </a:ext>
            </a:extLst>
          </p:cNvPr>
          <p:cNvCxnSpPr>
            <a:cxnSpLocks/>
          </p:cNvCxnSpPr>
          <p:nvPr/>
        </p:nvCxnSpPr>
        <p:spPr>
          <a:xfrm>
            <a:off x="374568" y="1267119"/>
            <a:ext cx="9446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77A256B-A0A4-4F39-9E5D-34872B9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05" y="-171138"/>
            <a:ext cx="1966439" cy="2039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EF837D-E6DC-4351-961D-EC986A0D5D6F}"/>
              </a:ext>
            </a:extLst>
          </p:cNvPr>
          <p:cNvSpPr txBox="1"/>
          <p:nvPr/>
        </p:nvSpPr>
        <p:spPr>
          <a:xfrm>
            <a:off x="138023" y="4356053"/>
            <a:ext cx="88905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Also known as data reduction and projection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aim for data transformation is quite similar to data pre-processing, that is to pledge a good input for the classification process.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process involves converting or transforming the data into usable format.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from previous process (pre-processing) may be modified to facilitate usage by the selecting technique that requires specific data format. Some attributes values may be combined to produce new value; data reduction or converting data from discrete value to continuous value, or vice-versa.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A5C49D-5969-4DD7-91CB-C88CA946EF0A}"/>
              </a:ext>
            </a:extLst>
          </p:cNvPr>
          <p:cNvGrpSpPr/>
          <p:nvPr/>
        </p:nvGrpSpPr>
        <p:grpSpPr>
          <a:xfrm>
            <a:off x="1514402" y="1348288"/>
            <a:ext cx="8461828" cy="2665529"/>
            <a:chOff x="123914" y="1110343"/>
            <a:chExt cx="8461828" cy="266552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411BA7C-677A-4EA4-BDC6-246A9EA751E0}"/>
                </a:ext>
              </a:extLst>
            </p:cNvPr>
            <p:cNvGrpSpPr/>
            <p:nvPr/>
          </p:nvGrpSpPr>
          <p:grpSpPr>
            <a:xfrm>
              <a:off x="123914" y="1110343"/>
              <a:ext cx="8461828" cy="2665529"/>
              <a:chOff x="711200" y="1110343"/>
              <a:chExt cx="8461828" cy="2665529"/>
            </a:xfrm>
          </p:grpSpPr>
          <p:pic>
            <p:nvPicPr>
              <p:cNvPr id="21" name="Content Placeholder 3">
                <a:extLst>
                  <a:ext uri="{FF2B5EF4-FFF2-40B4-BE49-F238E27FC236}">
                    <a16:creationId xmlns:a16="http://schemas.microsoft.com/office/drawing/2014/main" id="{BE074F26-8DCF-4BD8-87AC-CAB9E576C2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9" t="28380" r="31555" b="11286"/>
              <a:stretch/>
            </p:blipFill>
            <p:spPr>
              <a:xfrm>
                <a:off x="711200" y="1110343"/>
                <a:ext cx="7924799" cy="2665529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21823B3-8959-44FB-8572-A2048EFB0505}"/>
                  </a:ext>
                </a:extLst>
              </p:cNvPr>
              <p:cNvSpPr/>
              <p:nvPr/>
            </p:nvSpPr>
            <p:spPr>
              <a:xfrm>
                <a:off x="6719025" y="1119496"/>
                <a:ext cx="2454003" cy="346445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E93E4BE-D3E5-4E5D-AC31-AC49C187CB48}"/>
                  </a:ext>
                </a:extLst>
              </p:cNvPr>
              <p:cNvSpPr/>
              <p:nvPr/>
            </p:nvSpPr>
            <p:spPr>
              <a:xfrm>
                <a:off x="7750629" y="1140617"/>
                <a:ext cx="1139371" cy="84784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12EC4B-7F52-4201-A64D-9F18B3C4A2A6}"/>
                </a:ext>
              </a:extLst>
            </p:cNvPr>
            <p:cNvSpPr/>
            <p:nvPr/>
          </p:nvSpPr>
          <p:spPr>
            <a:xfrm>
              <a:off x="2339520" y="3231768"/>
              <a:ext cx="1550851" cy="2916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Target Data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004541C-FA40-476D-AEF7-0B3E5D339902}"/>
              </a:ext>
            </a:extLst>
          </p:cNvPr>
          <p:cNvSpPr/>
          <p:nvPr/>
        </p:nvSpPr>
        <p:spPr>
          <a:xfrm>
            <a:off x="7588955" y="6094773"/>
            <a:ext cx="3398124" cy="646331"/>
          </a:xfrm>
          <a:prstGeom prst="roundRect">
            <a:avLst/>
          </a:prstGeom>
          <a:solidFill>
            <a:schemeClr val="bg1">
              <a:lumMod val="9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CAE17D-96BF-41AF-BFA2-071CBAAF9519}"/>
              </a:ext>
            </a:extLst>
          </p:cNvPr>
          <p:cNvSpPr txBox="1"/>
          <p:nvPr/>
        </p:nvSpPr>
        <p:spPr>
          <a:xfrm>
            <a:off x="4953283" y="4013708"/>
            <a:ext cx="2546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Source: Fayyad et al. (1996)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9197D3-9EC4-4894-99D4-4E349165052E}"/>
              </a:ext>
            </a:extLst>
          </p:cNvPr>
          <p:cNvSpPr txBox="1"/>
          <p:nvPr/>
        </p:nvSpPr>
        <p:spPr>
          <a:xfrm>
            <a:off x="11796258" y="63956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solidFill>
                  <a:schemeClr val="accent5">
                    <a:lumMod val="50000"/>
                  </a:schemeClr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06403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4893</TotalTime>
  <Words>2162</Words>
  <Application>Microsoft Office PowerPoint</Application>
  <PresentationFormat>Widescreen</PresentationFormat>
  <Paragraphs>311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Aaux Next Bold</vt:lpstr>
      <vt:lpstr>Amasis MT Pro Black</vt:lpstr>
      <vt:lpstr>Amasis MT Pro Light</vt:lpstr>
      <vt:lpstr>arial</vt:lpstr>
      <vt:lpstr>arial</vt:lpstr>
      <vt:lpstr>Berlin Sans FB Demi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 Farihan Mat Raffei</dc:creator>
  <cp:lastModifiedBy>Anis Farihan Mat Raffei</cp:lastModifiedBy>
  <cp:revision>3</cp:revision>
  <dcterms:created xsi:type="dcterms:W3CDTF">2021-08-28T03:58:41Z</dcterms:created>
  <dcterms:modified xsi:type="dcterms:W3CDTF">2021-10-06T04:12:02Z</dcterms:modified>
</cp:coreProperties>
</file>